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7F2AD1-42A2-403F-AF20-91DD690D5C74}" v="3" dt="2021-09-23T09:03:23.6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29" autoAdjust="0"/>
    <p:restoredTop sz="83488" autoAdjust="0"/>
  </p:normalViewPr>
  <p:slideViewPr>
    <p:cSldViewPr>
      <p:cViewPr varScale="1">
        <p:scale>
          <a:sx n="56" d="100"/>
          <a:sy n="56" d="100"/>
        </p:scale>
        <p:origin x="150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2" d="100"/>
          <a:sy n="32" d="100"/>
        </p:scale>
        <p:origin x="-149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l Lambert" userId="e5c19e8ea449bfdd" providerId="LiveId" clId="{517F2AD1-42A2-403F-AF20-91DD690D5C74}"/>
    <pc:docChg chg="undo custSel modSld">
      <pc:chgData name="Joel Lambert" userId="e5c19e8ea449bfdd" providerId="LiveId" clId="{517F2AD1-42A2-403F-AF20-91DD690D5C74}" dt="2021-09-23T09:11:40.646" v="119" actId="20577"/>
      <pc:docMkLst>
        <pc:docMk/>
      </pc:docMkLst>
      <pc:sldChg chg="modSp mod">
        <pc:chgData name="Joel Lambert" userId="e5c19e8ea449bfdd" providerId="LiveId" clId="{517F2AD1-42A2-403F-AF20-91DD690D5C74}" dt="2021-09-23T09:11:40.646" v="119" actId="20577"/>
        <pc:sldMkLst>
          <pc:docMk/>
          <pc:sldMk cId="0" sldId="257"/>
        </pc:sldMkLst>
        <pc:spChg chg="mod">
          <ac:chgData name="Joel Lambert" userId="e5c19e8ea449bfdd" providerId="LiveId" clId="{517F2AD1-42A2-403F-AF20-91DD690D5C74}" dt="2021-09-23T09:11:40.646" v="119" actId="20577"/>
          <ac:spMkLst>
            <pc:docMk/>
            <pc:sldMk cId="0" sldId="257"/>
            <ac:spMk id="3" creationId="{00000000-0000-0000-0000-000000000000}"/>
          </ac:spMkLst>
        </pc:spChg>
      </pc:sldChg>
      <pc:sldChg chg="addSp delSp modSp mod modNotesTx">
        <pc:chgData name="Joel Lambert" userId="e5c19e8ea449bfdd" providerId="LiveId" clId="{517F2AD1-42A2-403F-AF20-91DD690D5C74}" dt="2021-09-23T09:04:17.336" v="94" actId="14861"/>
        <pc:sldMkLst>
          <pc:docMk/>
          <pc:sldMk cId="0" sldId="258"/>
        </pc:sldMkLst>
        <pc:spChg chg="mod">
          <ac:chgData name="Joel Lambert" userId="e5c19e8ea449bfdd" providerId="LiveId" clId="{517F2AD1-42A2-403F-AF20-91DD690D5C74}" dt="2021-09-23T09:01:37.948" v="50" actId="20577"/>
          <ac:spMkLst>
            <pc:docMk/>
            <pc:sldMk cId="0" sldId="258"/>
            <ac:spMk id="6" creationId="{00000000-0000-0000-0000-000000000000}"/>
          </ac:spMkLst>
        </pc:spChg>
        <pc:spChg chg="mod">
          <ac:chgData name="Joel Lambert" userId="e5c19e8ea449bfdd" providerId="LiveId" clId="{517F2AD1-42A2-403F-AF20-91DD690D5C74}" dt="2021-09-23T09:01:29.327" v="42" actId="20577"/>
          <ac:spMkLst>
            <pc:docMk/>
            <pc:sldMk cId="0" sldId="258"/>
            <ac:spMk id="10" creationId="{00000000-0000-0000-0000-000000000000}"/>
          </ac:spMkLst>
        </pc:spChg>
        <pc:picChg chg="add del mod">
          <ac:chgData name="Joel Lambert" userId="e5c19e8ea449bfdd" providerId="LiveId" clId="{517F2AD1-42A2-403F-AF20-91DD690D5C74}" dt="2021-09-23T08:56:06.446" v="10" actId="931"/>
          <ac:picMkLst>
            <pc:docMk/>
            <pc:sldMk cId="0" sldId="258"/>
            <ac:picMk id="3" creationId="{78E31652-1DC7-4F8E-A2A5-EB1CADEA56F5}"/>
          </ac:picMkLst>
        </pc:picChg>
        <pc:picChg chg="add mod">
          <ac:chgData name="Joel Lambert" userId="e5c19e8ea449bfdd" providerId="LiveId" clId="{517F2AD1-42A2-403F-AF20-91DD690D5C74}" dt="2021-09-23T09:03:45.537" v="93" actId="14861"/>
          <ac:picMkLst>
            <pc:docMk/>
            <pc:sldMk cId="0" sldId="258"/>
            <ac:picMk id="7" creationId="{BDF0BF21-8810-47B2-B735-6F14A1C50163}"/>
          </ac:picMkLst>
        </pc:picChg>
        <pc:picChg chg="del">
          <ac:chgData name="Joel Lambert" userId="e5c19e8ea449bfdd" providerId="LiveId" clId="{517F2AD1-42A2-403F-AF20-91DD690D5C74}" dt="2021-09-23T09:03:32.772" v="91" actId="478"/>
          <ac:picMkLst>
            <pc:docMk/>
            <pc:sldMk cId="0" sldId="258"/>
            <ac:picMk id="12" creationId="{00000000-0000-0000-0000-000000000000}"/>
          </ac:picMkLst>
        </pc:picChg>
        <pc:picChg chg="mod">
          <ac:chgData name="Joel Lambert" userId="e5c19e8ea449bfdd" providerId="LiveId" clId="{517F2AD1-42A2-403F-AF20-91DD690D5C74}" dt="2021-09-23T09:04:17.336" v="94" actId="14861"/>
          <ac:picMkLst>
            <pc:docMk/>
            <pc:sldMk cId="0" sldId="258"/>
            <ac:picMk id="1029" creationId="{00000000-0000-0000-0000-000000000000}"/>
          </ac:picMkLst>
        </pc:picChg>
      </pc:sldChg>
      <pc:sldChg chg="modNotesTx">
        <pc:chgData name="Joel Lambert" userId="e5c19e8ea449bfdd" providerId="LiveId" clId="{517F2AD1-42A2-403F-AF20-91DD690D5C74}" dt="2021-09-23T08:48:16.679" v="5" actId="20577"/>
        <pc:sldMkLst>
          <pc:docMk/>
          <pc:sldMk cId="0" sldId="26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Nombre d’habitants</a:t>
            </a:r>
            <a:r>
              <a:rPr lang="en-US" baseline="0" dirty="0"/>
              <a:t> par région (million)</a:t>
            </a:r>
            <a:endParaRPr lang="en-US" dirty="0"/>
          </a:p>
        </c:rich>
      </c:tx>
      <c:layout>
        <c:manualLayout>
          <c:xMode val="edge"/>
          <c:yMode val="edge"/>
          <c:x val="0.15499493869247932"/>
          <c:y val="1.8896709889377371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Habitants
(million)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Feuil1!$A$2:$A$4</c:f>
              <c:strCache>
                <c:ptCount val="3"/>
                <c:pt idx="0">
                  <c:v>Flandre</c:v>
                </c:pt>
                <c:pt idx="1">
                  <c:v>Wallonie</c:v>
                </c:pt>
                <c:pt idx="2">
                  <c:v>Bruxelles-capitale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6.25</c:v>
                </c:pt>
                <c:pt idx="1">
                  <c:v>3.5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F6-488F-8426-55969492C9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802688"/>
        <c:axId val="74804224"/>
      </c:barChart>
      <c:catAx>
        <c:axId val="74802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4804224"/>
        <c:crosses val="autoZero"/>
        <c:auto val="1"/>
        <c:lblAlgn val="ctr"/>
        <c:lblOffset val="100"/>
        <c:noMultiLvlLbl val="0"/>
      </c:catAx>
      <c:valAx>
        <c:axId val="748042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4802688"/>
        <c:crosses val="autoZero"/>
        <c:crossBetween val="between"/>
        <c:majorUnit val="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3ADCC3-2D59-4610-B9B2-A79E22608495}" type="doc">
      <dgm:prSet loTypeId="urn:microsoft.com/office/officeart/2005/8/layout/hierarchy4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C5608519-2453-48B5-A1D0-933E6B0DF330}">
      <dgm:prSet phldrT="[Texte]"/>
      <dgm:spPr/>
      <dgm:t>
        <a:bodyPr/>
        <a:lstStyle/>
        <a:p>
          <a:r>
            <a:rPr lang="fr-BE" dirty="0"/>
            <a:t>Belgique</a:t>
          </a:r>
        </a:p>
      </dgm:t>
    </dgm:pt>
    <dgm:pt modelId="{35126830-0C76-4552-BEF1-8DFB1CD79C0D}" type="parTrans" cxnId="{D25D3F5E-9FBA-4405-ACDF-E6AA1D9D46CE}">
      <dgm:prSet/>
      <dgm:spPr/>
      <dgm:t>
        <a:bodyPr/>
        <a:lstStyle/>
        <a:p>
          <a:endParaRPr lang="fr-BE"/>
        </a:p>
      </dgm:t>
    </dgm:pt>
    <dgm:pt modelId="{27C6CFF9-39D0-4A02-89A7-D79525EC4E9D}" type="sibTrans" cxnId="{D25D3F5E-9FBA-4405-ACDF-E6AA1D9D46CE}">
      <dgm:prSet/>
      <dgm:spPr/>
      <dgm:t>
        <a:bodyPr/>
        <a:lstStyle/>
        <a:p>
          <a:endParaRPr lang="fr-BE"/>
        </a:p>
      </dgm:t>
    </dgm:pt>
    <dgm:pt modelId="{660D89E4-9BC2-47CE-BA0E-895BE77A3B4A}">
      <dgm:prSet phldrT="[Texte]"/>
      <dgm:spPr/>
      <dgm:t>
        <a:bodyPr/>
        <a:lstStyle/>
        <a:p>
          <a:r>
            <a:rPr lang="fr-BE" dirty="0"/>
            <a:t>Région wallonne</a:t>
          </a:r>
        </a:p>
      </dgm:t>
    </dgm:pt>
    <dgm:pt modelId="{372C4E46-0051-42CB-803C-5A367507A06B}" type="parTrans" cxnId="{AA8FCA31-2268-4359-BB65-2BDC2154D892}">
      <dgm:prSet/>
      <dgm:spPr/>
      <dgm:t>
        <a:bodyPr/>
        <a:lstStyle/>
        <a:p>
          <a:endParaRPr lang="fr-BE"/>
        </a:p>
      </dgm:t>
    </dgm:pt>
    <dgm:pt modelId="{2363BB67-E807-4960-BD12-E004BA0CB836}" type="sibTrans" cxnId="{AA8FCA31-2268-4359-BB65-2BDC2154D892}">
      <dgm:prSet/>
      <dgm:spPr/>
      <dgm:t>
        <a:bodyPr/>
        <a:lstStyle/>
        <a:p>
          <a:endParaRPr lang="fr-BE"/>
        </a:p>
      </dgm:t>
    </dgm:pt>
    <dgm:pt modelId="{AFF26DE3-E233-456B-BB83-71E091D82852}">
      <dgm:prSet phldrT="[Texte]"/>
      <dgm:spPr/>
      <dgm:t>
        <a:bodyPr/>
        <a:lstStyle/>
        <a:p>
          <a:r>
            <a:rPr lang="fr-BE" dirty="0"/>
            <a:t>Communauté française</a:t>
          </a:r>
        </a:p>
      </dgm:t>
    </dgm:pt>
    <dgm:pt modelId="{971EDBB3-358F-4EED-B7EE-A4F4D6F6F198}" type="parTrans" cxnId="{DE1A4E45-00A6-4B71-9625-02688B23CC1A}">
      <dgm:prSet/>
      <dgm:spPr/>
      <dgm:t>
        <a:bodyPr/>
        <a:lstStyle/>
        <a:p>
          <a:endParaRPr lang="fr-BE"/>
        </a:p>
      </dgm:t>
    </dgm:pt>
    <dgm:pt modelId="{7C24D660-7F87-4CDE-95A8-86944720FE13}" type="sibTrans" cxnId="{DE1A4E45-00A6-4B71-9625-02688B23CC1A}">
      <dgm:prSet/>
      <dgm:spPr/>
      <dgm:t>
        <a:bodyPr/>
        <a:lstStyle/>
        <a:p>
          <a:endParaRPr lang="fr-BE"/>
        </a:p>
      </dgm:t>
    </dgm:pt>
    <dgm:pt modelId="{BE309174-0F3C-4E6C-BFF2-46116CD66685}">
      <dgm:prSet phldrT="[Texte]"/>
      <dgm:spPr/>
      <dgm:t>
        <a:bodyPr/>
        <a:lstStyle/>
        <a:p>
          <a:r>
            <a:rPr lang="fr-BE" dirty="0"/>
            <a:t>Communauté germanophone</a:t>
          </a:r>
        </a:p>
      </dgm:t>
    </dgm:pt>
    <dgm:pt modelId="{CAA218B4-49FC-451A-B176-59D96A05AB35}" type="parTrans" cxnId="{6399D24E-0911-45E4-8534-3D10D713F897}">
      <dgm:prSet/>
      <dgm:spPr/>
      <dgm:t>
        <a:bodyPr/>
        <a:lstStyle/>
        <a:p>
          <a:endParaRPr lang="fr-BE"/>
        </a:p>
      </dgm:t>
    </dgm:pt>
    <dgm:pt modelId="{7C65676D-0F54-445E-A207-310CCB77BFC1}" type="sibTrans" cxnId="{6399D24E-0911-45E4-8534-3D10D713F897}">
      <dgm:prSet/>
      <dgm:spPr/>
      <dgm:t>
        <a:bodyPr/>
        <a:lstStyle/>
        <a:p>
          <a:endParaRPr lang="fr-BE"/>
        </a:p>
      </dgm:t>
    </dgm:pt>
    <dgm:pt modelId="{F2A40B39-5598-455F-A36C-C6EA9E162C10}">
      <dgm:prSet phldrT="[Texte]"/>
      <dgm:spPr/>
      <dgm:t>
        <a:bodyPr/>
        <a:lstStyle/>
        <a:p>
          <a:r>
            <a:rPr lang="fr-BE" dirty="0"/>
            <a:t>Bruxelles-capitale</a:t>
          </a:r>
        </a:p>
      </dgm:t>
    </dgm:pt>
    <dgm:pt modelId="{B3B8FF16-FD96-4F7D-95EB-5D3D3BAE6733}" type="parTrans" cxnId="{DA2BD71D-1667-400D-B351-051ECB78FEF2}">
      <dgm:prSet/>
      <dgm:spPr/>
      <dgm:t>
        <a:bodyPr/>
        <a:lstStyle/>
        <a:p>
          <a:endParaRPr lang="fr-BE"/>
        </a:p>
      </dgm:t>
    </dgm:pt>
    <dgm:pt modelId="{1E903B8B-5999-4DE4-AC9B-FA4D96C72279}" type="sibTrans" cxnId="{DA2BD71D-1667-400D-B351-051ECB78FEF2}">
      <dgm:prSet/>
      <dgm:spPr/>
      <dgm:t>
        <a:bodyPr/>
        <a:lstStyle/>
        <a:p>
          <a:endParaRPr lang="fr-BE"/>
        </a:p>
      </dgm:t>
    </dgm:pt>
    <dgm:pt modelId="{CB085544-8BEE-4D22-873D-8A07AE99C3E1}">
      <dgm:prSet phldrT="[Texte]"/>
      <dgm:spPr/>
      <dgm:t>
        <a:bodyPr/>
        <a:lstStyle/>
        <a:p>
          <a:r>
            <a:rPr lang="fr-BE" dirty="0" err="1"/>
            <a:t>CFr</a:t>
          </a:r>
          <a:r>
            <a:rPr lang="fr-BE" dirty="0"/>
            <a:t>/</a:t>
          </a:r>
          <a:r>
            <a:rPr lang="fr-BE" dirty="0" err="1"/>
            <a:t>Cfl</a:t>
          </a:r>
          <a:endParaRPr lang="fr-BE" dirty="0"/>
        </a:p>
      </dgm:t>
    </dgm:pt>
    <dgm:pt modelId="{1B6C0F77-8223-4B01-B746-0695861AFEC6}" type="parTrans" cxnId="{BAB4FB4A-1E01-489A-A4B0-54E958AAA210}">
      <dgm:prSet/>
      <dgm:spPr/>
      <dgm:t>
        <a:bodyPr/>
        <a:lstStyle/>
        <a:p>
          <a:endParaRPr lang="fr-BE"/>
        </a:p>
      </dgm:t>
    </dgm:pt>
    <dgm:pt modelId="{0639831A-0FB5-4657-A9D6-E0C13587A3FC}" type="sibTrans" cxnId="{BAB4FB4A-1E01-489A-A4B0-54E958AAA210}">
      <dgm:prSet/>
      <dgm:spPr/>
      <dgm:t>
        <a:bodyPr/>
        <a:lstStyle/>
        <a:p>
          <a:endParaRPr lang="fr-BE"/>
        </a:p>
      </dgm:t>
    </dgm:pt>
    <dgm:pt modelId="{B6611B7D-1324-457A-BE55-AB965A3F6041}">
      <dgm:prSet phldrT="[Texte]"/>
      <dgm:spPr/>
      <dgm:t>
        <a:bodyPr/>
        <a:lstStyle/>
        <a:p>
          <a:r>
            <a:rPr lang="fr-BE" dirty="0"/>
            <a:t>Région flamande</a:t>
          </a:r>
        </a:p>
      </dgm:t>
    </dgm:pt>
    <dgm:pt modelId="{D29920AF-E3DC-472C-ABE1-2E1E33063A26}" type="parTrans" cxnId="{FE8ECDBD-277C-4BA4-B9ED-5599273BBB10}">
      <dgm:prSet/>
      <dgm:spPr/>
      <dgm:t>
        <a:bodyPr/>
        <a:lstStyle/>
        <a:p>
          <a:endParaRPr lang="fr-BE"/>
        </a:p>
      </dgm:t>
    </dgm:pt>
    <dgm:pt modelId="{781F7683-A52B-46BD-9407-CA62B87CCF05}" type="sibTrans" cxnId="{FE8ECDBD-277C-4BA4-B9ED-5599273BBB10}">
      <dgm:prSet/>
      <dgm:spPr/>
      <dgm:t>
        <a:bodyPr/>
        <a:lstStyle/>
        <a:p>
          <a:endParaRPr lang="fr-BE"/>
        </a:p>
      </dgm:t>
    </dgm:pt>
    <dgm:pt modelId="{ACBC90AE-C78F-4856-BAA3-148D06EBF6F4}">
      <dgm:prSet phldrT="[Texte]"/>
      <dgm:spPr/>
      <dgm:t>
        <a:bodyPr/>
        <a:lstStyle/>
        <a:p>
          <a:r>
            <a:rPr lang="fr-BE" dirty="0"/>
            <a:t>Communauté flamande</a:t>
          </a:r>
        </a:p>
      </dgm:t>
    </dgm:pt>
    <dgm:pt modelId="{29C1CBAC-8726-4723-899D-904699D76A92}" type="parTrans" cxnId="{E35F497B-0D5A-40FA-867B-B234D7CE19ED}">
      <dgm:prSet/>
      <dgm:spPr/>
      <dgm:t>
        <a:bodyPr/>
        <a:lstStyle/>
        <a:p>
          <a:endParaRPr lang="fr-BE"/>
        </a:p>
      </dgm:t>
    </dgm:pt>
    <dgm:pt modelId="{9ACC6CCB-FF4F-4453-BE73-A01D1C6C70FD}" type="sibTrans" cxnId="{E35F497B-0D5A-40FA-867B-B234D7CE19ED}">
      <dgm:prSet/>
      <dgm:spPr/>
      <dgm:t>
        <a:bodyPr/>
        <a:lstStyle/>
        <a:p>
          <a:endParaRPr lang="fr-BE"/>
        </a:p>
      </dgm:t>
    </dgm:pt>
    <dgm:pt modelId="{3C75DE83-DAF6-48A4-B5EA-CC1588A0B625}" type="pres">
      <dgm:prSet presAssocID="{EA3ADCC3-2D59-4610-B9B2-A79E2260849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1E1D802-9091-478F-9486-CA521CA41F26}" type="pres">
      <dgm:prSet presAssocID="{C5608519-2453-48B5-A1D0-933E6B0DF330}" presName="vertOne" presStyleCnt="0"/>
      <dgm:spPr/>
    </dgm:pt>
    <dgm:pt modelId="{8D72F393-E497-43D5-BA80-770083208037}" type="pres">
      <dgm:prSet presAssocID="{C5608519-2453-48B5-A1D0-933E6B0DF330}" presName="txOne" presStyleLbl="node0" presStyleIdx="0" presStyleCnt="1">
        <dgm:presLayoutVars>
          <dgm:chPref val="3"/>
        </dgm:presLayoutVars>
      </dgm:prSet>
      <dgm:spPr/>
    </dgm:pt>
    <dgm:pt modelId="{DF26AFD3-3F2C-4609-9D2D-E7574CBCD2EE}" type="pres">
      <dgm:prSet presAssocID="{C5608519-2453-48B5-A1D0-933E6B0DF330}" presName="parTransOne" presStyleCnt="0"/>
      <dgm:spPr/>
    </dgm:pt>
    <dgm:pt modelId="{891CFC72-F15F-4309-9FF2-3DEC007BDB75}" type="pres">
      <dgm:prSet presAssocID="{C5608519-2453-48B5-A1D0-933E6B0DF330}" presName="horzOne" presStyleCnt="0"/>
      <dgm:spPr/>
    </dgm:pt>
    <dgm:pt modelId="{E5B26272-1B01-48C5-BA29-0BF384895325}" type="pres">
      <dgm:prSet presAssocID="{660D89E4-9BC2-47CE-BA0E-895BE77A3B4A}" presName="vertTwo" presStyleCnt="0"/>
      <dgm:spPr/>
    </dgm:pt>
    <dgm:pt modelId="{2924F75D-6B9A-4266-AA77-0CD593AA51F0}" type="pres">
      <dgm:prSet presAssocID="{660D89E4-9BC2-47CE-BA0E-895BE77A3B4A}" presName="txTwo" presStyleLbl="node2" presStyleIdx="0" presStyleCnt="3">
        <dgm:presLayoutVars>
          <dgm:chPref val="3"/>
        </dgm:presLayoutVars>
      </dgm:prSet>
      <dgm:spPr/>
    </dgm:pt>
    <dgm:pt modelId="{4AFE4C79-57CA-4D8F-A9EE-111B9D957F07}" type="pres">
      <dgm:prSet presAssocID="{660D89E4-9BC2-47CE-BA0E-895BE77A3B4A}" presName="parTransTwo" presStyleCnt="0"/>
      <dgm:spPr/>
    </dgm:pt>
    <dgm:pt modelId="{95FA8FF0-B823-44D8-AAEF-082DC5D0379A}" type="pres">
      <dgm:prSet presAssocID="{660D89E4-9BC2-47CE-BA0E-895BE77A3B4A}" presName="horzTwo" presStyleCnt="0"/>
      <dgm:spPr/>
    </dgm:pt>
    <dgm:pt modelId="{F42CEDC4-B83A-4C07-B8E4-D700DF0034EF}" type="pres">
      <dgm:prSet presAssocID="{AFF26DE3-E233-456B-BB83-71E091D82852}" presName="vertThree" presStyleCnt="0"/>
      <dgm:spPr/>
    </dgm:pt>
    <dgm:pt modelId="{142994D8-0009-4C36-B50E-5DE122834FB9}" type="pres">
      <dgm:prSet presAssocID="{AFF26DE3-E233-456B-BB83-71E091D82852}" presName="txThree" presStyleLbl="node3" presStyleIdx="0" presStyleCnt="4">
        <dgm:presLayoutVars>
          <dgm:chPref val="3"/>
        </dgm:presLayoutVars>
      </dgm:prSet>
      <dgm:spPr/>
    </dgm:pt>
    <dgm:pt modelId="{7EBE891A-BAF8-4223-9F67-D0C73AD36B89}" type="pres">
      <dgm:prSet presAssocID="{AFF26DE3-E233-456B-BB83-71E091D82852}" presName="horzThree" presStyleCnt="0"/>
      <dgm:spPr/>
    </dgm:pt>
    <dgm:pt modelId="{AD9E929A-DD98-4850-AC2D-D26B3B30AF78}" type="pres">
      <dgm:prSet presAssocID="{7C24D660-7F87-4CDE-95A8-86944720FE13}" presName="sibSpaceThree" presStyleCnt="0"/>
      <dgm:spPr/>
    </dgm:pt>
    <dgm:pt modelId="{5768B501-5292-4325-A7F0-D881209CD3E2}" type="pres">
      <dgm:prSet presAssocID="{BE309174-0F3C-4E6C-BFF2-46116CD66685}" presName="vertThree" presStyleCnt="0"/>
      <dgm:spPr/>
    </dgm:pt>
    <dgm:pt modelId="{44B11443-E0F7-43AC-A084-1EC7DEC02304}" type="pres">
      <dgm:prSet presAssocID="{BE309174-0F3C-4E6C-BFF2-46116CD66685}" presName="txThree" presStyleLbl="node3" presStyleIdx="1" presStyleCnt="4">
        <dgm:presLayoutVars>
          <dgm:chPref val="3"/>
        </dgm:presLayoutVars>
      </dgm:prSet>
      <dgm:spPr/>
    </dgm:pt>
    <dgm:pt modelId="{004897C3-8AE7-4FBB-8A5D-6038E0550039}" type="pres">
      <dgm:prSet presAssocID="{BE309174-0F3C-4E6C-BFF2-46116CD66685}" presName="horzThree" presStyleCnt="0"/>
      <dgm:spPr/>
    </dgm:pt>
    <dgm:pt modelId="{BFC54C1B-C060-4353-8259-044810CCBD36}" type="pres">
      <dgm:prSet presAssocID="{2363BB67-E807-4960-BD12-E004BA0CB836}" presName="sibSpaceTwo" presStyleCnt="0"/>
      <dgm:spPr/>
    </dgm:pt>
    <dgm:pt modelId="{1548B66E-28B7-4D85-BC71-DFF63559C5DA}" type="pres">
      <dgm:prSet presAssocID="{F2A40B39-5598-455F-A36C-C6EA9E162C10}" presName="vertTwo" presStyleCnt="0"/>
      <dgm:spPr/>
    </dgm:pt>
    <dgm:pt modelId="{28F7DFC7-4A6E-4FDB-BEBD-6A5C1C081760}" type="pres">
      <dgm:prSet presAssocID="{F2A40B39-5598-455F-A36C-C6EA9E162C10}" presName="txTwo" presStyleLbl="node2" presStyleIdx="1" presStyleCnt="3">
        <dgm:presLayoutVars>
          <dgm:chPref val="3"/>
        </dgm:presLayoutVars>
      </dgm:prSet>
      <dgm:spPr/>
    </dgm:pt>
    <dgm:pt modelId="{3C5096D9-7E9A-4D1B-BB48-6BA2D0BE966A}" type="pres">
      <dgm:prSet presAssocID="{F2A40B39-5598-455F-A36C-C6EA9E162C10}" presName="parTransTwo" presStyleCnt="0"/>
      <dgm:spPr/>
    </dgm:pt>
    <dgm:pt modelId="{B1876CCA-07DE-43E4-8DC2-D353CEA85380}" type="pres">
      <dgm:prSet presAssocID="{F2A40B39-5598-455F-A36C-C6EA9E162C10}" presName="horzTwo" presStyleCnt="0"/>
      <dgm:spPr/>
    </dgm:pt>
    <dgm:pt modelId="{BE61238C-4D58-4647-B475-13CF10950E12}" type="pres">
      <dgm:prSet presAssocID="{CB085544-8BEE-4D22-873D-8A07AE99C3E1}" presName="vertThree" presStyleCnt="0"/>
      <dgm:spPr/>
    </dgm:pt>
    <dgm:pt modelId="{41BAC369-C9EA-4A06-8146-8E5F9DFC44BC}" type="pres">
      <dgm:prSet presAssocID="{CB085544-8BEE-4D22-873D-8A07AE99C3E1}" presName="txThree" presStyleLbl="node3" presStyleIdx="2" presStyleCnt="4">
        <dgm:presLayoutVars>
          <dgm:chPref val="3"/>
        </dgm:presLayoutVars>
      </dgm:prSet>
      <dgm:spPr/>
    </dgm:pt>
    <dgm:pt modelId="{5445DF06-CCB0-4006-91F6-0D63EDFCA03F}" type="pres">
      <dgm:prSet presAssocID="{CB085544-8BEE-4D22-873D-8A07AE99C3E1}" presName="horzThree" presStyleCnt="0"/>
      <dgm:spPr/>
    </dgm:pt>
    <dgm:pt modelId="{C30C1A7B-5F26-49B6-B345-4C6BB2F3B0C3}" type="pres">
      <dgm:prSet presAssocID="{1E903B8B-5999-4DE4-AC9B-FA4D96C72279}" presName="sibSpaceTwo" presStyleCnt="0"/>
      <dgm:spPr/>
    </dgm:pt>
    <dgm:pt modelId="{7888BE2B-E2D4-4D32-ADBC-2614D46E0336}" type="pres">
      <dgm:prSet presAssocID="{B6611B7D-1324-457A-BE55-AB965A3F6041}" presName="vertTwo" presStyleCnt="0"/>
      <dgm:spPr/>
    </dgm:pt>
    <dgm:pt modelId="{3D766ED7-A1F9-461D-A837-64F84E99984F}" type="pres">
      <dgm:prSet presAssocID="{B6611B7D-1324-457A-BE55-AB965A3F6041}" presName="txTwo" presStyleLbl="node2" presStyleIdx="2" presStyleCnt="3">
        <dgm:presLayoutVars>
          <dgm:chPref val="3"/>
        </dgm:presLayoutVars>
      </dgm:prSet>
      <dgm:spPr/>
    </dgm:pt>
    <dgm:pt modelId="{F43EAFB5-FBA8-4766-B2E5-ED1EC9980BF8}" type="pres">
      <dgm:prSet presAssocID="{B6611B7D-1324-457A-BE55-AB965A3F6041}" presName="parTransTwo" presStyleCnt="0"/>
      <dgm:spPr/>
    </dgm:pt>
    <dgm:pt modelId="{3537CDEA-7F64-49EC-9BCE-4F9EDDD16E01}" type="pres">
      <dgm:prSet presAssocID="{B6611B7D-1324-457A-BE55-AB965A3F6041}" presName="horzTwo" presStyleCnt="0"/>
      <dgm:spPr/>
    </dgm:pt>
    <dgm:pt modelId="{3E942B1E-DD28-4CCA-B59A-4DD791D24CA2}" type="pres">
      <dgm:prSet presAssocID="{ACBC90AE-C78F-4856-BAA3-148D06EBF6F4}" presName="vertThree" presStyleCnt="0"/>
      <dgm:spPr/>
    </dgm:pt>
    <dgm:pt modelId="{A28C1CB9-8220-4C62-BFFE-6E7F76B9300C}" type="pres">
      <dgm:prSet presAssocID="{ACBC90AE-C78F-4856-BAA3-148D06EBF6F4}" presName="txThree" presStyleLbl="node3" presStyleIdx="3" presStyleCnt="4">
        <dgm:presLayoutVars>
          <dgm:chPref val="3"/>
        </dgm:presLayoutVars>
      </dgm:prSet>
      <dgm:spPr/>
    </dgm:pt>
    <dgm:pt modelId="{FAB152E2-7F55-479D-89E0-2889AAFC26C0}" type="pres">
      <dgm:prSet presAssocID="{ACBC90AE-C78F-4856-BAA3-148D06EBF6F4}" presName="horzThree" presStyleCnt="0"/>
      <dgm:spPr/>
    </dgm:pt>
  </dgm:ptLst>
  <dgm:cxnLst>
    <dgm:cxn modelId="{DA2BD71D-1667-400D-B351-051ECB78FEF2}" srcId="{C5608519-2453-48B5-A1D0-933E6B0DF330}" destId="{F2A40B39-5598-455F-A36C-C6EA9E162C10}" srcOrd="1" destOrd="0" parTransId="{B3B8FF16-FD96-4F7D-95EB-5D3D3BAE6733}" sibTransId="{1E903B8B-5999-4DE4-AC9B-FA4D96C72279}"/>
    <dgm:cxn modelId="{B9A2111E-76E4-4D41-A6D3-32F7BECB0112}" type="presOf" srcId="{F2A40B39-5598-455F-A36C-C6EA9E162C10}" destId="{28F7DFC7-4A6E-4FDB-BEBD-6A5C1C081760}" srcOrd="0" destOrd="0" presId="urn:microsoft.com/office/officeart/2005/8/layout/hierarchy4"/>
    <dgm:cxn modelId="{AA8FCA31-2268-4359-BB65-2BDC2154D892}" srcId="{C5608519-2453-48B5-A1D0-933E6B0DF330}" destId="{660D89E4-9BC2-47CE-BA0E-895BE77A3B4A}" srcOrd="0" destOrd="0" parTransId="{372C4E46-0051-42CB-803C-5A367507A06B}" sibTransId="{2363BB67-E807-4960-BD12-E004BA0CB836}"/>
    <dgm:cxn modelId="{497CA63F-F911-4A3D-9A39-CD0D7F07382E}" type="presOf" srcId="{EA3ADCC3-2D59-4610-B9B2-A79E22608495}" destId="{3C75DE83-DAF6-48A4-B5EA-CC1588A0B625}" srcOrd="0" destOrd="0" presId="urn:microsoft.com/office/officeart/2005/8/layout/hierarchy4"/>
    <dgm:cxn modelId="{D25D3F5E-9FBA-4405-ACDF-E6AA1D9D46CE}" srcId="{EA3ADCC3-2D59-4610-B9B2-A79E22608495}" destId="{C5608519-2453-48B5-A1D0-933E6B0DF330}" srcOrd="0" destOrd="0" parTransId="{35126830-0C76-4552-BEF1-8DFB1CD79C0D}" sibTransId="{27C6CFF9-39D0-4A02-89A7-D79525EC4E9D}"/>
    <dgm:cxn modelId="{DE1A4E45-00A6-4B71-9625-02688B23CC1A}" srcId="{660D89E4-9BC2-47CE-BA0E-895BE77A3B4A}" destId="{AFF26DE3-E233-456B-BB83-71E091D82852}" srcOrd="0" destOrd="0" parTransId="{971EDBB3-358F-4EED-B7EE-A4F4D6F6F198}" sibTransId="{7C24D660-7F87-4CDE-95A8-86944720FE13}"/>
    <dgm:cxn modelId="{BAB4FB4A-1E01-489A-A4B0-54E958AAA210}" srcId="{F2A40B39-5598-455F-A36C-C6EA9E162C10}" destId="{CB085544-8BEE-4D22-873D-8A07AE99C3E1}" srcOrd="0" destOrd="0" parTransId="{1B6C0F77-8223-4B01-B746-0695861AFEC6}" sibTransId="{0639831A-0FB5-4657-A9D6-E0C13587A3FC}"/>
    <dgm:cxn modelId="{6399D24E-0911-45E4-8534-3D10D713F897}" srcId="{660D89E4-9BC2-47CE-BA0E-895BE77A3B4A}" destId="{BE309174-0F3C-4E6C-BFF2-46116CD66685}" srcOrd="1" destOrd="0" parTransId="{CAA218B4-49FC-451A-B176-59D96A05AB35}" sibTransId="{7C65676D-0F54-445E-A207-310CCB77BFC1}"/>
    <dgm:cxn modelId="{C58C624F-3725-42C1-8F98-81ECF76D9B53}" type="presOf" srcId="{660D89E4-9BC2-47CE-BA0E-895BE77A3B4A}" destId="{2924F75D-6B9A-4266-AA77-0CD593AA51F0}" srcOrd="0" destOrd="0" presId="urn:microsoft.com/office/officeart/2005/8/layout/hierarchy4"/>
    <dgm:cxn modelId="{F716854F-2518-437F-8EE3-9ABD94F75546}" type="presOf" srcId="{CB085544-8BEE-4D22-873D-8A07AE99C3E1}" destId="{41BAC369-C9EA-4A06-8146-8E5F9DFC44BC}" srcOrd="0" destOrd="0" presId="urn:microsoft.com/office/officeart/2005/8/layout/hierarchy4"/>
    <dgm:cxn modelId="{E35F497B-0D5A-40FA-867B-B234D7CE19ED}" srcId="{B6611B7D-1324-457A-BE55-AB965A3F6041}" destId="{ACBC90AE-C78F-4856-BAA3-148D06EBF6F4}" srcOrd="0" destOrd="0" parTransId="{29C1CBAC-8726-4723-899D-904699D76A92}" sibTransId="{9ACC6CCB-FF4F-4453-BE73-A01D1C6C70FD}"/>
    <dgm:cxn modelId="{A7F2CB86-1607-47BC-8DB7-9CBDDAAE3975}" type="presOf" srcId="{B6611B7D-1324-457A-BE55-AB965A3F6041}" destId="{3D766ED7-A1F9-461D-A837-64F84E99984F}" srcOrd="0" destOrd="0" presId="urn:microsoft.com/office/officeart/2005/8/layout/hierarchy4"/>
    <dgm:cxn modelId="{8DC55498-9DF1-480D-82EB-F4FD22AE37EA}" type="presOf" srcId="{ACBC90AE-C78F-4856-BAA3-148D06EBF6F4}" destId="{A28C1CB9-8220-4C62-BFFE-6E7F76B9300C}" srcOrd="0" destOrd="0" presId="urn:microsoft.com/office/officeart/2005/8/layout/hierarchy4"/>
    <dgm:cxn modelId="{A9D7159D-3125-4113-896A-2524286165D0}" type="presOf" srcId="{BE309174-0F3C-4E6C-BFF2-46116CD66685}" destId="{44B11443-E0F7-43AC-A084-1EC7DEC02304}" srcOrd="0" destOrd="0" presId="urn:microsoft.com/office/officeart/2005/8/layout/hierarchy4"/>
    <dgm:cxn modelId="{DF67AFA0-9BD9-45D5-83BF-F4AB63A324A2}" type="presOf" srcId="{AFF26DE3-E233-456B-BB83-71E091D82852}" destId="{142994D8-0009-4C36-B50E-5DE122834FB9}" srcOrd="0" destOrd="0" presId="urn:microsoft.com/office/officeart/2005/8/layout/hierarchy4"/>
    <dgm:cxn modelId="{989C1FB8-B9D5-47DA-A382-27791456FAEE}" type="presOf" srcId="{C5608519-2453-48B5-A1D0-933E6B0DF330}" destId="{8D72F393-E497-43D5-BA80-770083208037}" srcOrd="0" destOrd="0" presId="urn:microsoft.com/office/officeart/2005/8/layout/hierarchy4"/>
    <dgm:cxn modelId="{FE8ECDBD-277C-4BA4-B9ED-5599273BBB10}" srcId="{C5608519-2453-48B5-A1D0-933E6B0DF330}" destId="{B6611B7D-1324-457A-BE55-AB965A3F6041}" srcOrd="2" destOrd="0" parTransId="{D29920AF-E3DC-472C-ABE1-2E1E33063A26}" sibTransId="{781F7683-A52B-46BD-9407-CA62B87CCF05}"/>
    <dgm:cxn modelId="{89CF1CA6-3622-4950-B482-9095E6519F05}" type="presParOf" srcId="{3C75DE83-DAF6-48A4-B5EA-CC1588A0B625}" destId="{E1E1D802-9091-478F-9486-CA521CA41F26}" srcOrd="0" destOrd="0" presId="urn:microsoft.com/office/officeart/2005/8/layout/hierarchy4"/>
    <dgm:cxn modelId="{A0B6C139-207B-4023-9D03-C0A37BFF0A83}" type="presParOf" srcId="{E1E1D802-9091-478F-9486-CA521CA41F26}" destId="{8D72F393-E497-43D5-BA80-770083208037}" srcOrd="0" destOrd="0" presId="urn:microsoft.com/office/officeart/2005/8/layout/hierarchy4"/>
    <dgm:cxn modelId="{0347930B-EEC0-45A0-AA5C-ABAA2766677B}" type="presParOf" srcId="{E1E1D802-9091-478F-9486-CA521CA41F26}" destId="{DF26AFD3-3F2C-4609-9D2D-E7574CBCD2EE}" srcOrd="1" destOrd="0" presId="urn:microsoft.com/office/officeart/2005/8/layout/hierarchy4"/>
    <dgm:cxn modelId="{BAA0AA94-59A9-4023-B793-DA8A7DD0CFE3}" type="presParOf" srcId="{E1E1D802-9091-478F-9486-CA521CA41F26}" destId="{891CFC72-F15F-4309-9FF2-3DEC007BDB75}" srcOrd="2" destOrd="0" presId="urn:microsoft.com/office/officeart/2005/8/layout/hierarchy4"/>
    <dgm:cxn modelId="{10CF0DCB-EFF3-4FCE-ABCD-19FFA78833C1}" type="presParOf" srcId="{891CFC72-F15F-4309-9FF2-3DEC007BDB75}" destId="{E5B26272-1B01-48C5-BA29-0BF384895325}" srcOrd="0" destOrd="0" presId="urn:microsoft.com/office/officeart/2005/8/layout/hierarchy4"/>
    <dgm:cxn modelId="{33FA934A-E157-4F86-8491-418E3094797F}" type="presParOf" srcId="{E5B26272-1B01-48C5-BA29-0BF384895325}" destId="{2924F75D-6B9A-4266-AA77-0CD593AA51F0}" srcOrd="0" destOrd="0" presId="urn:microsoft.com/office/officeart/2005/8/layout/hierarchy4"/>
    <dgm:cxn modelId="{CEA8CCD4-6D79-4D33-89AE-F4C1613F53AE}" type="presParOf" srcId="{E5B26272-1B01-48C5-BA29-0BF384895325}" destId="{4AFE4C79-57CA-4D8F-A9EE-111B9D957F07}" srcOrd="1" destOrd="0" presId="urn:microsoft.com/office/officeart/2005/8/layout/hierarchy4"/>
    <dgm:cxn modelId="{996A78B6-1258-4F97-B139-18429607C407}" type="presParOf" srcId="{E5B26272-1B01-48C5-BA29-0BF384895325}" destId="{95FA8FF0-B823-44D8-AAEF-082DC5D0379A}" srcOrd="2" destOrd="0" presId="urn:microsoft.com/office/officeart/2005/8/layout/hierarchy4"/>
    <dgm:cxn modelId="{D7447B7C-790D-4B77-98CF-1B7EEE8CA648}" type="presParOf" srcId="{95FA8FF0-B823-44D8-AAEF-082DC5D0379A}" destId="{F42CEDC4-B83A-4C07-B8E4-D700DF0034EF}" srcOrd="0" destOrd="0" presId="urn:microsoft.com/office/officeart/2005/8/layout/hierarchy4"/>
    <dgm:cxn modelId="{63F5B8D1-6F81-4D1C-A91F-D9C4FE98A6AA}" type="presParOf" srcId="{F42CEDC4-B83A-4C07-B8E4-D700DF0034EF}" destId="{142994D8-0009-4C36-B50E-5DE122834FB9}" srcOrd="0" destOrd="0" presId="urn:microsoft.com/office/officeart/2005/8/layout/hierarchy4"/>
    <dgm:cxn modelId="{F875AD02-62DF-4CF3-9B5D-F27044426470}" type="presParOf" srcId="{F42CEDC4-B83A-4C07-B8E4-D700DF0034EF}" destId="{7EBE891A-BAF8-4223-9F67-D0C73AD36B89}" srcOrd="1" destOrd="0" presId="urn:microsoft.com/office/officeart/2005/8/layout/hierarchy4"/>
    <dgm:cxn modelId="{7B2AD225-8C1C-4B95-BA94-2A16AF0D39A4}" type="presParOf" srcId="{95FA8FF0-B823-44D8-AAEF-082DC5D0379A}" destId="{AD9E929A-DD98-4850-AC2D-D26B3B30AF78}" srcOrd="1" destOrd="0" presId="urn:microsoft.com/office/officeart/2005/8/layout/hierarchy4"/>
    <dgm:cxn modelId="{959E725F-70FC-4E93-B1D5-C5F28D87062B}" type="presParOf" srcId="{95FA8FF0-B823-44D8-AAEF-082DC5D0379A}" destId="{5768B501-5292-4325-A7F0-D881209CD3E2}" srcOrd="2" destOrd="0" presId="urn:microsoft.com/office/officeart/2005/8/layout/hierarchy4"/>
    <dgm:cxn modelId="{C796AA6E-AB20-4052-B4AF-24A500F29334}" type="presParOf" srcId="{5768B501-5292-4325-A7F0-D881209CD3E2}" destId="{44B11443-E0F7-43AC-A084-1EC7DEC02304}" srcOrd="0" destOrd="0" presId="urn:microsoft.com/office/officeart/2005/8/layout/hierarchy4"/>
    <dgm:cxn modelId="{04805378-44B1-47EA-BBC4-2F0200D1B279}" type="presParOf" srcId="{5768B501-5292-4325-A7F0-D881209CD3E2}" destId="{004897C3-8AE7-4FBB-8A5D-6038E0550039}" srcOrd="1" destOrd="0" presId="urn:microsoft.com/office/officeart/2005/8/layout/hierarchy4"/>
    <dgm:cxn modelId="{E47AE7C8-8FA2-4B0B-8EF2-0E18AEB69BC0}" type="presParOf" srcId="{891CFC72-F15F-4309-9FF2-3DEC007BDB75}" destId="{BFC54C1B-C060-4353-8259-044810CCBD36}" srcOrd="1" destOrd="0" presId="urn:microsoft.com/office/officeart/2005/8/layout/hierarchy4"/>
    <dgm:cxn modelId="{9A97E22B-9BCB-4339-85F1-24DF7C4F0C9D}" type="presParOf" srcId="{891CFC72-F15F-4309-9FF2-3DEC007BDB75}" destId="{1548B66E-28B7-4D85-BC71-DFF63559C5DA}" srcOrd="2" destOrd="0" presId="urn:microsoft.com/office/officeart/2005/8/layout/hierarchy4"/>
    <dgm:cxn modelId="{65BFB3CA-9110-4481-BA4F-FBC033FAA992}" type="presParOf" srcId="{1548B66E-28B7-4D85-BC71-DFF63559C5DA}" destId="{28F7DFC7-4A6E-4FDB-BEBD-6A5C1C081760}" srcOrd="0" destOrd="0" presId="urn:microsoft.com/office/officeart/2005/8/layout/hierarchy4"/>
    <dgm:cxn modelId="{D3D44E0C-4824-4BA2-8863-EF1E9A2E6373}" type="presParOf" srcId="{1548B66E-28B7-4D85-BC71-DFF63559C5DA}" destId="{3C5096D9-7E9A-4D1B-BB48-6BA2D0BE966A}" srcOrd="1" destOrd="0" presId="urn:microsoft.com/office/officeart/2005/8/layout/hierarchy4"/>
    <dgm:cxn modelId="{B8E033F2-5C5F-42B8-83DB-E7280F8C7985}" type="presParOf" srcId="{1548B66E-28B7-4D85-BC71-DFF63559C5DA}" destId="{B1876CCA-07DE-43E4-8DC2-D353CEA85380}" srcOrd="2" destOrd="0" presId="urn:microsoft.com/office/officeart/2005/8/layout/hierarchy4"/>
    <dgm:cxn modelId="{77ACF992-22FD-4724-AD5F-E10069641A79}" type="presParOf" srcId="{B1876CCA-07DE-43E4-8DC2-D353CEA85380}" destId="{BE61238C-4D58-4647-B475-13CF10950E12}" srcOrd="0" destOrd="0" presId="urn:microsoft.com/office/officeart/2005/8/layout/hierarchy4"/>
    <dgm:cxn modelId="{31B902E6-9ACD-4850-9AA3-787DDC1572E3}" type="presParOf" srcId="{BE61238C-4D58-4647-B475-13CF10950E12}" destId="{41BAC369-C9EA-4A06-8146-8E5F9DFC44BC}" srcOrd="0" destOrd="0" presId="urn:microsoft.com/office/officeart/2005/8/layout/hierarchy4"/>
    <dgm:cxn modelId="{74EF8556-BCB7-4337-80FB-C50971050136}" type="presParOf" srcId="{BE61238C-4D58-4647-B475-13CF10950E12}" destId="{5445DF06-CCB0-4006-91F6-0D63EDFCA03F}" srcOrd="1" destOrd="0" presId="urn:microsoft.com/office/officeart/2005/8/layout/hierarchy4"/>
    <dgm:cxn modelId="{3A736C93-903E-4571-8B08-00CC2E469A3E}" type="presParOf" srcId="{891CFC72-F15F-4309-9FF2-3DEC007BDB75}" destId="{C30C1A7B-5F26-49B6-B345-4C6BB2F3B0C3}" srcOrd="3" destOrd="0" presId="urn:microsoft.com/office/officeart/2005/8/layout/hierarchy4"/>
    <dgm:cxn modelId="{E890D15F-C0F8-4EBD-96F1-DC64DA6A5E7D}" type="presParOf" srcId="{891CFC72-F15F-4309-9FF2-3DEC007BDB75}" destId="{7888BE2B-E2D4-4D32-ADBC-2614D46E0336}" srcOrd="4" destOrd="0" presId="urn:microsoft.com/office/officeart/2005/8/layout/hierarchy4"/>
    <dgm:cxn modelId="{538A0150-CB66-475F-96DE-0951EDD89DF4}" type="presParOf" srcId="{7888BE2B-E2D4-4D32-ADBC-2614D46E0336}" destId="{3D766ED7-A1F9-461D-A837-64F84E99984F}" srcOrd="0" destOrd="0" presId="urn:microsoft.com/office/officeart/2005/8/layout/hierarchy4"/>
    <dgm:cxn modelId="{ECC76972-7428-477E-AA67-EC08AA5532B6}" type="presParOf" srcId="{7888BE2B-E2D4-4D32-ADBC-2614D46E0336}" destId="{F43EAFB5-FBA8-4766-B2E5-ED1EC9980BF8}" srcOrd="1" destOrd="0" presId="urn:microsoft.com/office/officeart/2005/8/layout/hierarchy4"/>
    <dgm:cxn modelId="{04B0336A-8FCC-4B52-BDA1-B47FD506E8DC}" type="presParOf" srcId="{7888BE2B-E2D4-4D32-ADBC-2614D46E0336}" destId="{3537CDEA-7F64-49EC-9BCE-4F9EDDD16E01}" srcOrd="2" destOrd="0" presId="urn:microsoft.com/office/officeart/2005/8/layout/hierarchy4"/>
    <dgm:cxn modelId="{D5755B77-47CD-45D8-85B6-50DC1D9B40E2}" type="presParOf" srcId="{3537CDEA-7F64-49EC-9BCE-4F9EDDD16E01}" destId="{3E942B1E-DD28-4CCA-B59A-4DD791D24CA2}" srcOrd="0" destOrd="0" presId="urn:microsoft.com/office/officeart/2005/8/layout/hierarchy4"/>
    <dgm:cxn modelId="{0374C736-D03A-473A-AA09-F703BF12F025}" type="presParOf" srcId="{3E942B1E-DD28-4CCA-B59A-4DD791D24CA2}" destId="{A28C1CB9-8220-4C62-BFFE-6E7F76B9300C}" srcOrd="0" destOrd="0" presId="urn:microsoft.com/office/officeart/2005/8/layout/hierarchy4"/>
    <dgm:cxn modelId="{D7FB66DD-C94D-4ADA-A28E-4C3C37CEABB3}" type="presParOf" srcId="{3E942B1E-DD28-4CCA-B59A-4DD791D24CA2}" destId="{FAB152E2-7F55-479D-89E0-2889AAFC26C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72F393-E497-43D5-BA80-770083208037}">
      <dsp:nvSpPr>
        <dsp:cNvPr id="0" name=""/>
        <dsp:cNvSpPr/>
      </dsp:nvSpPr>
      <dsp:spPr>
        <a:xfrm>
          <a:off x="2835" y="1882"/>
          <a:ext cx="5981336" cy="1066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4600" kern="1200" dirty="0"/>
            <a:t>Belgique</a:t>
          </a:r>
        </a:p>
      </dsp:txBody>
      <dsp:txXfrm>
        <a:off x="34073" y="33120"/>
        <a:ext cx="5918860" cy="1004079"/>
      </dsp:txXfrm>
    </dsp:sp>
    <dsp:sp modelId="{2924F75D-6B9A-4266-AA77-0CD593AA51F0}">
      <dsp:nvSpPr>
        <dsp:cNvPr id="0" name=""/>
        <dsp:cNvSpPr/>
      </dsp:nvSpPr>
      <dsp:spPr>
        <a:xfrm>
          <a:off x="2835" y="1173210"/>
          <a:ext cx="2901161" cy="1066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300" kern="1200" dirty="0"/>
            <a:t>Région wallonne</a:t>
          </a:r>
        </a:p>
      </dsp:txBody>
      <dsp:txXfrm>
        <a:off x="34073" y="1204448"/>
        <a:ext cx="2838685" cy="1004079"/>
      </dsp:txXfrm>
    </dsp:sp>
    <dsp:sp modelId="{142994D8-0009-4C36-B50E-5DE122834FB9}">
      <dsp:nvSpPr>
        <dsp:cNvPr id="0" name=""/>
        <dsp:cNvSpPr/>
      </dsp:nvSpPr>
      <dsp:spPr>
        <a:xfrm>
          <a:off x="2835" y="2344538"/>
          <a:ext cx="1420745" cy="1066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500" kern="1200" dirty="0"/>
            <a:t>Communauté française</a:t>
          </a:r>
        </a:p>
      </dsp:txBody>
      <dsp:txXfrm>
        <a:off x="34073" y="2375776"/>
        <a:ext cx="1358269" cy="1004079"/>
      </dsp:txXfrm>
    </dsp:sp>
    <dsp:sp modelId="{44B11443-E0F7-43AC-A084-1EC7DEC02304}">
      <dsp:nvSpPr>
        <dsp:cNvPr id="0" name=""/>
        <dsp:cNvSpPr/>
      </dsp:nvSpPr>
      <dsp:spPr>
        <a:xfrm>
          <a:off x="1483251" y="2344538"/>
          <a:ext cx="1420745" cy="1066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500" kern="1200" dirty="0"/>
            <a:t>Communauté germanophone</a:t>
          </a:r>
        </a:p>
      </dsp:txBody>
      <dsp:txXfrm>
        <a:off x="1514489" y="2375776"/>
        <a:ext cx="1358269" cy="1004079"/>
      </dsp:txXfrm>
    </dsp:sp>
    <dsp:sp modelId="{28F7DFC7-4A6E-4FDB-BEBD-6A5C1C081760}">
      <dsp:nvSpPr>
        <dsp:cNvPr id="0" name=""/>
        <dsp:cNvSpPr/>
      </dsp:nvSpPr>
      <dsp:spPr>
        <a:xfrm>
          <a:off x="3023339" y="1173210"/>
          <a:ext cx="1420745" cy="1066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300" kern="1200" dirty="0"/>
            <a:t>Bruxelles-capitale</a:t>
          </a:r>
        </a:p>
      </dsp:txBody>
      <dsp:txXfrm>
        <a:off x="3054577" y="1204448"/>
        <a:ext cx="1358269" cy="1004079"/>
      </dsp:txXfrm>
    </dsp:sp>
    <dsp:sp modelId="{41BAC369-C9EA-4A06-8146-8E5F9DFC44BC}">
      <dsp:nvSpPr>
        <dsp:cNvPr id="0" name=""/>
        <dsp:cNvSpPr/>
      </dsp:nvSpPr>
      <dsp:spPr>
        <a:xfrm>
          <a:off x="3023339" y="2344538"/>
          <a:ext cx="1420745" cy="1066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500" kern="1200" dirty="0" err="1"/>
            <a:t>CFr</a:t>
          </a:r>
          <a:r>
            <a:rPr lang="fr-BE" sz="1500" kern="1200" dirty="0"/>
            <a:t>/</a:t>
          </a:r>
          <a:r>
            <a:rPr lang="fr-BE" sz="1500" kern="1200" dirty="0" err="1"/>
            <a:t>Cfl</a:t>
          </a:r>
          <a:endParaRPr lang="fr-BE" sz="1500" kern="1200" dirty="0"/>
        </a:p>
      </dsp:txBody>
      <dsp:txXfrm>
        <a:off x="3054577" y="2375776"/>
        <a:ext cx="1358269" cy="1004079"/>
      </dsp:txXfrm>
    </dsp:sp>
    <dsp:sp modelId="{3D766ED7-A1F9-461D-A837-64F84E99984F}">
      <dsp:nvSpPr>
        <dsp:cNvPr id="0" name=""/>
        <dsp:cNvSpPr/>
      </dsp:nvSpPr>
      <dsp:spPr>
        <a:xfrm>
          <a:off x="4563427" y="1173210"/>
          <a:ext cx="1420745" cy="1066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300" kern="1200" dirty="0"/>
            <a:t>Région flamande</a:t>
          </a:r>
        </a:p>
      </dsp:txBody>
      <dsp:txXfrm>
        <a:off x="4594665" y="1204448"/>
        <a:ext cx="1358269" cy="1004079"/>
      </dsp:txXfrm>
    </dsp:sp>
    <dsp:sp modelId="{A28C1CB9-8220-4C62-BFFE-6E7F76B9300C}">
      <dsp:nvSpPr>
        <dsp:cNvPr id="0" name=""/>
        <dsp:cNvSpPr/>
      </dsp:nvSpPr>
      <dsp:spPr>
        <a:xfrm>
          <a:off x="4563427" y="2344538"/>
          <a:ext cx="1420745" cy="1066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500" kern="1200" dirty="0"/>
            <a:t>Communauté flamande</a:t>
          </a:r>
        </a:p>
      </dsp:txBody>
      <dsp:txXfrm>
        <a:off x="4594665" y="2375776"/>
        <a:ext cx="1358269" cy="10040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7DFD2-5DD2-4AD3-8C5E-53DED671921B}" type="datetimeFigureOut">
              <a:rPr lang="fr-BE" smtClean="0"/>
              <a:t>23-09-21</a:t>
            </a:fld>
            <a:endParaRPr lang="fr-BE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ECFBA-FEB0-4269-830D-66239DE7A635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508469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dirty="0"/>
              <a:t>Utilisation des polices et des</a:t>
            </a:r>
            <a:r>
              <a:rPr lang="fr-BE" baseline="0" dirty="0"/>
              <a:t> styles rapides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CFBA-FEB0-4269-830D-66239DE7A635}" type="slidenum">
              <a:rPr lang="fr-BE" smtClean="0"/>
              <a:t>1</a:t>
            </a:fld>
            <a:endParaRPr lang="fr-B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dirty="0"/>
              <a:t>Ajout</a:t>
            </a:r>
            <a:r>
              <a:rPr lang="fr-BE" baseline="0" dirty="0"/>
              <a:t> d’une dia ‘Titre et contenu’.</a:t>
            </a:r>
          </a:p>
          <a:p>
            <a:r>
              <a:rPr lang="fr-BE" baseline="0" dirty="0"/>
              <a:t>Modification du type et de la position des puces</a:t>
            </a:r>
          </a:p>
          <a:p>
            <a:r>
              <a:rPr lang="fr-BE" baseline="0" dirty="0"/>
              <a:t>NB: la règle est affichée (Affichage .. Règle)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CFBA-FEB0-4269-830D-66239DE7A635}" type="slidenum">
              <a:rPr lang="fr-BE" smtClean="0"/>
              <a:t>2</a:t>
            </a:fld>
            <a:endParaRPr lang="fr-B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dirty="0"/>
              <a:t>Insertion d’images</a:t>
            </a:r>
          </a:p>
          <a:p>
            <a:r>
              <a:rPr lang="fr-BE" dirty="0"/>
              <a:t>Utilisation du ruban</a:t>
            </a:r>
            <a:r>
              <a:rPr lang="fr-BE" baseline="0" dirty="0"/>
              <a:t> ‘Format de l’image’</a:t>
            </a:r>
            <a:endParaRPr lang="fr-BE" dirty="0"/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CFBA-FEB0-4269-830D-66239DE7A635}" type="slidenum">
              <a:rPr lang="fr-BE" smtClean="0"/>
              <a:t>3</a:t>
            </a:fld>
            <a:endParaRPr lang="fr-B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dirty="0"/>
              <a:t>Insertion de</a:t>
            </a:r>
            <a:r>
              <a:rPr lang="fr-BE" baseline="0" dirty="0"/>
              <a:t> tableau – Mise en forme du tableau</a:t>
            </a:r>
          </a:p>
          <a:p>
            <a:r>
              <a:rPr lang="fr-BE" baseline="0" dirty="0"/>
              <a:t>Insertion de graphique – Mise en forme du graphique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CFBA-FEB0-4269-830D-66239DE7A635}" type="slidenum">
              <a:rPr lang="fr-BE" smtClean="0"/>
              <a:t>4</a:t>
            </a:fld>
            <a:endParaRPr lang="fr-B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dirty="0"/>
              <a:t>Insertion de graphique </a:t>
            </a:r>
            <a:r>
              <a:rPr lang="fr-BE" dirty="0" err="1"/>
              <a:t>SmartArt</a:t>
            </a:r>
            <a:r>
              <a:rPr lang="fr-BE" dirty="0"/>
              <a:t> – Ajout de « branches » via le volet ‘texte’</a:t>
            </a:r>
          </a:p>
          <a:p>
            <a:r>
              <a:rPr lang="fr-BE" dirty="0"/>
              <a:t>Insertion</a:t>
            </a:r>
            <a:r>
              <a:rPr lang="fr-BE" baseline="0" dirty="0"/>
              <a:t> de forme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CFBA-FEB0-4269-830D-66239DE7A635}" type="slidenum">
              <a:rPr lang="fr-BE" smtClean="0"/>
              <a:t>5</a:t>
            </a:fld>
            <a:endParaRPr lang="fr-B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CC21-9A13-422C-937C-BC2C2B39025C}" type="datetimeFigureOut">
              <a:rPr lang="fr-BE" smtClean="0"/>
              <a:t>23-09-21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D65C-79B4-4AC7-94EC-B96B9B582092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CC21-9A13-422C-937C-BC2C2B39025C}" type="datetimeFigureOut">
              <a:rPr lang="fr-BE" smtClean="0"/>
              <a:t>23-09-21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D65C-79B4-4AC7-94EC-B96B9B582092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CC21-9A13-422C-937C-BC2C2B39025C}" type="datetimeFigureOut">
              <a:rPr lang="fr-BE" smtClean="0"/>
              <a:t>23-09-21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D65C-79B4-4AC7-94EC-B96B9B582092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CC21-9A13-422C-937C-BC2C2B39025C}" type="datetimeFigureOut">
              <a:rPr lang="fr-BE" smtClean="0"/>
              <a:t>23-09-21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D65C-79B4-4AC7-94EC-B96B9B582092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CC21-9A13-422C-937C-BC2C2B39025C}" type="datetimeFigureOut">
              <a:rPr lang="fr-BE" smtClean="0"/>
              <a:t>23-09-21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D65C-79B4-4AC7-94EC-B96B9B582092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CC21-9A13-422C-937C-BC2C2B39025C}" type="datetimeFigureOut">
              <a:rPr lang="fr-BE" smtClean="0"/>
              <a:t>23-09-21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D65C-79B4-4AC7-94EC-B96B9B582092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CC21-9A13-422C-937C-BC2C2B39025C}" type="datetimeFigureOut">
              <a:rPr lang="fr-BE" smtClean="0"/>
              <a:t>23-09-21</a:t>
            </a:fld>
            <a:endParaRPr lang="fr-BE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D65C-79B4-4AC7-94EC-B96B9B582092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CC21-9A13-422C-937C-BC2C2B39025C}" type="datetimeFigureOut">
              <a:rPr lang="fr-BE" smtClean="0"/>
              <a:t>23-09-21</a:t>
            </a:fld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D65C-79B4-4AC7-94EC-B96B9B582092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CC21-9A13-422C-937C-BC2C2B39025C}" type="datetimeFigureOut">
              <a:rPr lang="fr-BE" smtClean="0"/>
              <a:t>23-09-21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D65C-79B4-4AC7-94EC-B96B9B582092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CC21-9A13-422C-937C-BC2C2B39025C}" type="datetimeFigureOut">
              <a:rPr lang="fr-BE" smtClean="0"/>
              <a:t>23-09-21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D65C-79B4-4AC7-94EC-B96B9B582092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CC21-9A13-422C-937C-BC2C2B39025C}" type="datetimeFigureOut">
              <a:rPr lang="fr-BE" smtClean="0"/>
              <a:t>23-09-21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D65C-79B4-4AC7-94EC-B96B9B582092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4CC21-9A13-422C-937C-BC2C2B39025C}" type="datetimeFigureOut">
              <a:rPr lang="fr-BE" smtClean="0"/>
              <a:t>23-09-21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5D65C-79B4-4AC7-94EC-B96B9B582092}" type="slidenum">
              <a:rPr lang="fr-BE" smtClean="0"/>
              <a:t>‹N°›</a:t>
            </a:fld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BE" dirty="0">
                <a:latin typeface="Algerian" pitchFamily="82" charset="0"/>
              </a:rPr>
              <a:t>Power Point 20</a:t>
            </a:r>
            <a:r>
              <a:rPr lang="fr-BE" sz="2400" dirty="0">
                <a:latin typeface="Algerian" pitchFamily="82" charset="0"/>
              </a:rPr>
              <a:t>xx</a:t>
            </a:r>
            <a:endParaRPr lang="fr-BE" dirty="0">
              <a:latin typeface="Algerian" pitchFamily="8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/>
              <a:t>Mise en évidence des objets à insérer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Insertion d’objets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74738">
              <a:buFont typeface="Wingdings" pitchFamily="2" charset="2"/>
              <a:buChar char="Ø"/>
            </a:pPr>
            <a:r>
              <a:rPr lang="fr-BE" dirty="0"/>
              <a:t>Images stockées – Images en ligne</a:t>
            </a:r>
          </a:p>
          <a:p>
            <a:pPr marL="1074738">
              <a:buFont typeface="Wingdings" pitchFamily="2" charset="2"/>
              <a:buChar char="Ø"/>
            </a:pPr>
            <a:r>
              <a:rPr lang="fr-BE" dirty="0"/>
              <a:t>Images à partir d’un fichier</a:t>
            </a:r>
          </a:p>
          <a:p>
            <a:pPr marL="1074738">
              <a:buFont typeface="Wingdings" pitchFamily="2" charset="2"/>
              <a:buChar char="Ø"/>
            </a:pPr>
            <a:r>
              <a:rPr lang="fr-BE" dirty="0"/>
              <a:t>Formes</a:t>
            </a:r>
          </a:p>
          <a:p>
            <a:pPr marL="1074738">
              <a:buFont typeface="Wingdings" pitchFamily="2" charset="2"/>
              <a:buChar char="Ø"/>
            </a:pPr>
            <a:r>
              <a:rPr lang="fr-BE" dirty="0"/>
              <a:t>Tableau</a:t>
            </a:r>
          </a:p>
          <a:p>
            <a:pPr marL="1074738">
              <a:buFont typeface="Wingdings" pitchFamily="2" charset="2"/>
              <a:buChar char="Ø"/>
            </a:pPr>
            <a:r>
              <a:rPr lang="fr-BE" dirty="0"/>
              <a:t>SmartArt</a:t>
            </a:r>
          </a:p>
          <a:p>
            <a:pPr marL="1074738">
              <a:buFont typeface="Wingdings" pitchFamily="2" charset="2"/>
              <a:buChar char="Ø"/>
            </a:pPr>
            <a:r>
              <a:rPr lang="fr-BE" dirty="0"/>
              <a:t>Graphique</a:t>
            </a:r>
          </a:p>
          <a:p>
            <a:pPr>
              <a:buFont typeface="Wingdings" pitchFamily="2" charset="2"/>
              <a:buChar char="Ø"/>
            </a:pPr>
            <a:endParaRPr lang="fr-BE" dirty="0"/>
          </a:p>
          <a:p>
            <a:pPr>
              <a:buFont typeface="Wingdings" pitchFamily="2" charset="2"/>
              <a:buChar char="Ø"/>
            </a:pPr>
            <a:endParaRPr lang="fr-B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Insertion d’objets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fr-BE" u="sng" dirty="0"/>
              <a:t>Image stockée</a:t>
            </a:r>
          </a:p>
          <a:p>
            <a:pPr>
              <a:buNone/>
            </a:pPr>
            <a:endParaRPr lang="fr-BE" dirty="0"/>
          </a:p>
          <a:p>
            <a:pPr>
              <a:buNone/>
            </a:pPr>
            <a:endParaRPr lang="fr-BE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fr-BE" u="sng" dirty="0"/>
              <a:t>Image en ligne</a:t>
            </a:r>
          </a:p>
          <a:p>
            <a:endParaRPr lang="fr-BE" dirty="0"/>
          </a:p>
          <a:p>
            <a:endParaRPr lang="fr-BE" dirty="0"/>
          </a:p>
        </p:txBody>
      </p:sp>
      <p:pic>
        <p:nvPicPr>
          <p:cNvPr id="1029" name="Picture 5" descr="C:\Users\Joel\AppData\Local\Microsoft\Windows\Temporary Internet Files\Content.IE5\HHTUCCOI\MC90034941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6617" y="2564904"/>
            <a:ext cx="1800000" cy="1632981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7" name="Image 6" descr="Toucan perché sur un arbre">
            <a:extLst>
              <a:ext uri="{FF2B5EF4-FFF2-40B4-BE49-F238E27FC236}">
                <a16:creationId xmlns:a16="http://schemas.microsoft.com/office/drawing/2014/main" id="{BDF0BF21-8810-47B2-B735-6F14A1C501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9922" y="2564904"/>
            <a:ext cx="2195156" cy="1463080"/>
          </a:xfrm>
          <a:prstGeom prst="rect">
            <a:avLst/>
          </a:prstGeom>
          <a:effectLst>
            <a:reflection blurRad="6350" stA="50000" endA="300" endPos="90000" dist="508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Insertion d’objets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fr-BE" u="sng" dirty="0"/>
              <a:t>Tableau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fr-BE" u="sng" dirty="0"/>
              <a:t>Graphique</a:t>
            </a:r>
          </a:p>
          <a:p>
            <a:pPr algn="ctr">
              <a:buNone/>
            </a:pPr>
            <a:endParaRPr lang="fr-BE" u="sng" dirty="0"/>
          </a:p>
          <a:p>
            <a:pPr algn="ctr">
              <a:buNone/>
            </a:pPr>
            <a:endParaRPr lang="fr-BE" u="sng" dirty="0"/>
          </a:p>
        </p:txBody>
      </p:sp>
      <p:graphicFrame>
        <p:nvGraphicFramePr>
          <p:cNvPr id="5" name="Espace réservé du contenu 6"/>
          <p:cNvGraphicFramePr>
            <a:graphicFrameLocks/>
          </p:cNvGraphicFramePr>
          <p:nvPr/>
        </p:nvGraphicFramePr>
        <p:xfrm>
          <a:off x="461392" y="3044552"/>
          <a:ext cx="4038600" cy="1752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02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5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Régions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Habitants (million)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Flamande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6,25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Wallonne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3,5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Bruxelles-Capitale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1,1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val="957495351"/>
              </p:ext>
            </p:extLst>
          </p:nvPr>
        </p:nvGraphicFramePr>
        <p:xfrm>
          <a:off x="4932040" y="2132856"/>
          <a:ext cx="328768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Insertion d’objets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5766382"/>
              </p:ext>
            </p:extLst>
          </p:nvPr>
        </p:nvGraphicFramePr>
        <p:xfrm>
          <a:off x="1578496" y="1722512"/>
          <a:ext cx="5987008" cy="3412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Légende encadrée 2 4"/>
          <p:cNvSpPr/>
          <p:nvPr/>
        </p:nvSpPr>
        <p:spPr>
          <a:xfrm>
            <a:off x="5004048" y="5445224"/>
            <a:ext cx="3888432" cy="1152128"/>
          </a:xfrm>
          <a:prstGeom prst="borderCallout2">
            <a:avLst>
              <a:gd name="adj1" fmla="val 20337"/>
              <a:gd name="adj2" fmla="val -5891"/>
              <a:gd name="adj3" fmla="val 20337"/>
              <a:gd name="adj4" fmla="val -12271"/>
              <a:gd name="adj5" fmla="val -20835"/>
              <a:gd name="adj6" fmla="val -1533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dirty="0">
                <a:solidFill>
                  <a:schemeClr val="tx1"/>
                </a:solidFill>
              </a:rPr>
              <a:t>Ndr: N’ayant pas trouvé de représentation suffisamment complexe, j’ai dû simplifié la situation ;)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176</Words>
  <Application>Microsoft Office PowerPoint</Application>
  <PresentationFormat>Affichage à l'écran (4:3)</PresentationFormat>
  <Paragraphs>49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Algerian</vt:lpstr>
      <vt:lpstr>Arial</vt:lpstr>
      <vt:lpstr>Calibri</vt:lpstr>
      <vt:lpstr>Wingdings</vt:lpstr>
      <vt:lpstr>Thème Office</vt:lpstr>
      <vt:lpstr>Power Point 20xx</vt:lpstr>
      <vt:lpstr>Insertion d’objets</vt:lpstr>
      <vt:lpstr>Insertion d’objets</vt:lpstr>
      <vt:lpstr>Insertion d’objets</vt:lpstr>
      <vt:lpstr>Insertion d’objets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Point 2007</dc:title>
  <dc:creator>Joel</dc:creator>
  <cp:lastModifiedBy>Joel Lambert</cp:lastModifiedBy>
  <cp:revision>19</cp:revision>
  <dcterms:created xsi:type="dcterms:W3CDTF">2012-02-15T12:00:40Z</dcterms:created>
  <dcterms:modified xsi:type="dcterms:W3CDTF">2021-09-23T09:11:55Z</dcterms:modified>
</cp:coreProperties>
</file>