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653FDA-8C00-4867-8900-43CD0ED8327D}" v="29" dt="2021-09-23T10:51:34.5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92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el Lambert" userId="e5c19e8ea449bfdd" providerId="LiveId" clId="{21653FDA-8C00-4867-8900-43CD0ED8327D}"/>
    <pc:docChg chg="custSel modSld">
      <pc:chgData name="Joel Lambert" userId="e5c19e8ea449bfdd" providerId="LiveId" clId="{21653FDA-8C00-4867-8900-43CD0ED8327D}" dt="2021-09-23T10:51:34.563" v="226"/>
      <pc:docMkLst>
        <pc:docMk/>
      </pc:docMkLst>
      <pc:sldChg chg="modSp mod modAnim">
        <pc:chgData name="Joel Lambert" userId="e5c19e8ea449bfdd" providerId="LiveId" clId="{21653FDA-8C00-4867-8900-43CD0ED8327D}" dt="2021-09-23T10:51:34.563" v="226"/>
        <pc:sldMkLst>
          <pc:docMk/>
          <pc:sldMk cId="0" sldId="256"/>
        </pc:sldMkLst>
        <pc:spChg chg="mod">
          <ac:chgData name="Joel Lambert" userId="e5c19e8ea449bfdd" providerId="LiveId" clId="{21653FDA-8C00-4867-8900-43CD0ED8327D}" dt="2021-09-23T10:49:34.034" v="202" actId="20577"/>
          <ac:spMkLst>
            <pc:docMk/>
            <pc:sldMk cId="0" sldId="256"/>
            <ac:spMk id="4" creationId="{00000000-0000-0000-0000-000000000000}"/>
          </ac:spMkLst>
        </pc:spChg>
        <pc:graphicFrameChg chg="mod">
          <ac:chgData name="Joel Lambert" userId="e5c19e8ea449bfdd" providerId="LiveId" clId="{21653FDA-8C00-4867-8900-43CD0ED8327D}" dt="2021-09-23T10:44:46.909" v="93" actId="20577"/>
          <ac:graphicFrameMkLst>
            <pc:docMk/>
            <pc:sldMk cId="0" sldId="256"/>
            <ac:graphicFrameMk id="6" creationId="{00000000-0000-0000-0000-000000000000}"/>
          </ac:graphicFrameMkLst>
        </pc:graphicFrameChg>
      </pc:sldChg>
      <pc:sldChg chg="modSp mod modAnim">
        <pc:chgData name="Joel Lambert" userId="e5c19e8ea449bfdd" providerId="LiveId" clId="{21653FDA-8C00-4867-8900-43CD0ED8327D}" dt="2021-09-23T10:51:17.908" v="225"/>
        <pc:sldMkLst>
          <pc:docMk/>
          <pc:sldMk cId="0" sldId="257"/>
        </pc:sldMkLst>
        <pc:spChg chg="mod">
          <ac:chgData name="Joel Lambert" userId="e5c19e8ea449bfdd" providerId="LiveId" clId="{21653FDA-8C00-4867-8900-43CD0ED8327D}" dt="2021-09-23T10:49:27.845" v="199" actId="20577"/>
          <ac:spMkLst>
            <pc:docMk/>
            <pc:sldMk cId="0" sldId="257"/>
            <ac:spMk id="2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2E0D39-9750-40AA-BE9E-B7A0480A976E}" type="doc">
      <dgm:prSet loTypeId="urn:microsoft.com/office/officeart/2005/8/layout/pyramid1" loCatId="pyramid" qsTypeId="urn:microsoft.com/office/officeart/2005/8/quickstyle/simple1" qsCatId="simple" csTypeId="urn:microsoft.com/office/officeart/2005/8/colors/colorful1#1" csCatId="colorful" phldr="1"/>
      <dgm:spPr/>
    </dgm:pt>
    <dgm:pt modelId="{8BCACBFB-2AC5-4F69-A72E-696F0595E2B8}">
      <dgm:prSet phldrT="[Texte]"/>
      <dgm:spPr/>
      <dgm:t>
        <a:bodyPr/>
        <a:lstStyle/>
        <a:p>
          <a:r>
            <a:rPr lang="fr-BE" b="1" dirty="0"/>
            <a:t>Viandes rouges</a:t>
          </a:r>
          <a:endParaRPr lang="fr-BE" dirty="0"/>
        </a:p>
      </dgm:t>
    </dgm:pt>
    <dgm:pt modelId="{F759699D-1DF5-4792-8A98-F4AE7DE371D3}" type="parTrans" cxnId="{9E7AFEB4-7E06-43EF-9532-B01EC2BBEC28}">
      <dgm:prSet/>
      <dgm:spPr/>
      <dgm:t>
        <a:bodyPr/>
        <a:lstStyle/>
        <a:p>
          <a:endParaRPr lang="fr-BE"/>
        </a:p>
      </dgm:t>
    </dgm:pt>
    <dgm:pt modelId="{5F180E8E-2803-44B3-BB66-EE0662ED80CB}" type="sibTrans" cxnId="{9E7AFEB4-7E06-43EF-9532-B01EC2BBEC28}">
      <dgm:prSet/>
      <dgm:spPr/>
      <dgm:t>
        <a:bodyPr/>
        <a:lstStyle/>
        <a:p>
          <a:endParaRPr lang="fr-BE"/>
        </a:p>
      </dgm:t>
    </dgm:pt>
    <dgm:pt modelId="{3A51AA60-1105-4ACD-B299-8E631A73289A}">
      <dgm:prSet phldrT="[Texte]"/>
      <dgm:spPr/>
      <dgm:t>
        <a:bodyPr/>
        <a:lstStyle/>
        <a:p>
          <a:r>
            <a:rPr lang="fr-BE" b="1" dirty="0"/>
            <a:t>Gras</a:t>
          </a:r>
          <a:endParaRPr lang="fr-BE" dirty="0"/>
        </a:p>
      </dgm:t>
    </dgm:pt>
    <dgm:pt modelId="{65606D60-7418-4932-8E31-11EC03AD4632}" type="parTrans" cxnId="{17D4228D-5684-4054-A10A-A72460833405}">
      <dgm:prSet/>
      <dgm:spPr/>
      <dgm:t>
        <a:bodyPr/>
        <a:lstStyle/>
        <a:p>
          <a:endParaRPr lang="fr-BE"/>
        </a:p>
      </dgm:t>
    </dgm:pt>
    <dgm:pt modelId="{C7BADFC6-3080-4229-8A37-015A2B834ED2}" type="sibTrans" cxnId="{17D4228D-5684-4054-A10A-A72460833405}">
      <dgm:prSet/>
      <dgm:spPr/>
      <dgm:t>
        <a:bodyPr/>
        <a:lstStyle/>
        <a:p>
          <a:endParaRPr lang="fr-BE"/>
        </a:p>
      </dgm:t>
    </dgm:pt>
    <dgm:pt modelId="{F4FDB67D-2F16-4818-B994-33408D57AF5F}">
      <dgm:prSet phldrT="[Texte]"/>
      <dgm:spPr/>
      <dgm:t>
        <a:bodyPr/>
        <a:lstStyle/>
        <a:p>
          <a:r>
            <a:rPr lang="fr-BE" b="1" dirty="0"/>
            <a:t>Volailles, œufs</a:t>
          </a:r>
          <a:endParaRPr lang="fr-BE" dirty="0"/>
        </a:p>
      </dgm:t>
    </dgm:pt>
    <dgm:pt modelId="{125CF554-5D40-47BA-808F-4426AB6C0E92}" type="parTrans" cxnId="{A7A5B343-C4AD-4FD4-8E16-80A75062EF75}">
      <dgm:prSet/>
      <dgm:spPr/>
      <dgm:t>
        <a:bodyPr/>
        <a:lstStyle/>
        <a:p>
          <a:endParaRPr lang="fr-BE"/>
        </a:p>
      </dgm:t>
    </dgm:pt>
    <dgm:pt modelId="{81F65B57-E032-4B05-A263-81B4DB19F9EA}" type="sibTrans" cxnId="{A7A5B343-C4AD-4FD4-8E16-80A75062EF75}">
      <dgm:prSet/>
      <dgm:spPr/>
      <dgm:t>
        <a:bodyPr/>
        <a:lstStyle/>
        <a:p>
          <a:endParaRPr lang="fr-BE"/>
        </a:p>
      </dgm:t>
    </dgm:pt>
    <dgm:pt modelId="{9A664D3C-947F-4158-B408-060FC4321CB9}">
      <dgm:prSet phldrT="[Texte]"/>
      <dgm:spPr/>
      <dgm:t>
        <a:bodyPr/>
        <a:lstStyle/>
        <a:p>
          <a:r>
            <a:rPr lang="fr-BE" b="1" dirty="0"/>
            <a:t>Légumes</a:t>
          </a:r>
          <a:endParaRPr lang="fr-BE" dirty="0"/>
        </a:p>
      </dgm:t>
    </dgm:pt>
    <dgm:pt modelId="{85A92CDE-B96D-439C-BE08-271B2927E7A7}" type="parTrans" cxnId="{F8EE99FD-3582-4278-B331-C13CEDD6D9F4}">
      <dgm:prSet/>
      <dgm:spPr/>
      <dgm:t>
        <a:bodyPr/>
        <a:lstStyle/>
        <a:p>
          <a:endParaRPr lang="fr-BE"/>
        </a:p>
      </dgm:t>
    </dgm:pt>
    <dgm:pt modelId="{462627AE-0E68-4EF2-8534-226609C454B4}" type="sibTrans" cxnId="{F8EE99FD-3582-4278-B331-C13CEDD6D9F4}">
      <dgm:prSet/>
      <dgm:spPr/>
      <dgm:t>
        <a:bodyPr/>
        <a:lstStyle/>
        <a:p>
          <a:endParaRPr lang="fr-BE"/>
        </a:p>
      </dgm:t>
    </dgm:pt>
    <dgm:pt modelId="{84200E5C-CCF5-4AA9-A0B1-75C43D473F4B}">
      <dgm:prSet phldrT="[Texte]"/>
      <dgm:spPr/>
      <dgm:t>
        <a:bodyPr/>
        <a:lstStyle/>
        <a:p>
          <a:r>
            <a:rPr lang="fr-BE" b="1" dirty="0"/>
            <a:t>Poissons</a:t>
          </a:r>
          <a:endParaRPr lang="fr-BE" dirty="0"/>
        </a:p>
      </dgm:t>
    </dgm:pt>
    <dgm:pt modelId="{807086C5-02F6-4D68-88E3-FE37A5B4FCFC}" type="parTrans" cxnId="{927C77BF-D481-4E4E-AE77-A0620836EFBB}">
      <dgm:prSet/>
      <dgm:spPr/>
      <dgm:t>
        <a:bodyPr/>
        <a:lstStyle/>
        <a:p>
          <a:endParaRPr lang="fr-BE"/>
        </a:p>
      </dgm:t>
    </dgm:pt>
    <dgm:pt modelId="{F684D9D3-EA1C-453D-9EEF-3E674C41AB46}" type="sibTrans" cxnId="{927C77BF-D481-4E4E-AE77-A0620836EFBB}">
      <dgm:prSet/>
      <dgm:spPr/>
      <dgm:t>
        <a:bodyPr/>
        <a:lstStyle/>
        <a:p>
          <a:endParaRPr lang="fr-BE"/>
        </a:p>
      </dgm:t>
    </dgm:pt>
    <dgm:pt modelId="{CACBD8EC-BCB0-4BF7-9EC7-2309F4169C79}">
      <dgm:prSet phldrT="[Texte]"/>
      <dgm:spPr/>
      <dgm:t>
        <a:bodyPr/>
        <a:lstStyle/>
        <a:p>
          <a:r>
            <a:rPr lang="fr-BE" b="1" dirty="0"/>
            <a:t>Noix, graines, huiles d’olives</a:t>
          </a:r>
          <a:endParaRPr lang="fr-BE" dirty="0"/>
        </a:p>
      </dgm:t>
    </dgm:pt>
    <dgm:pt modelId="{9F611AD7-0481-496F-A571-FE2838061791}" type="parTrans" cxnId="{5058EE0C-85D1-4327-B110-AEC9EFA23113}">
      <dgm:prSet/>
      <dgm:spPr/>
      <dgm:t>
        <a:bodyPr/>
        <a:lstStyle/>
        <a:p>
          <a:endParaRPr lang="fr-BE"/>
        </a:p>
      </dgm:t>
    </dgm:pt>
    <dgm:pt modelId="{574397A6-EA0C-4DEF-92BA-B26BD2387E9C}" type="sibTrans" cxnId="{5058EE0C-85D1-4327-B110-AEC9EFA23113}">
      <dgm:prSet/>
      <dgm:spPr/>
      <dgm:t>
        <a:bodyPr/>
        <a:lstStyle/>
        <a:p>
          <a:endParaRPr lang="fr-BE"/>
        </a:p>
      </dgm:t>
    </dgm:pt>
    <dgm:pt modelId="{FDE90BF8-7CE3-454D-8001-ED3DC978E7F6}">
      <dgm:prSet phldrT="[Texte]"/>
      <dgm:spPr/>
      <dgm:t>
        <a:bodyPr/>
        <a:lstStyle/>
        <a:p>
          <a:r>
            <a:rPr lang="fr-BE" b="1" dirty="0"/>
            <a:t>Produits laitiers pauvres en gras</a:t>
          </a:r>
          <a:endParaRPr lang="fr-BE" dirty="0"/>
        </a:p>
      </dgm:t>
    </dgm:pt>
    <dgm:pt modelId="{D857D7D9-AA27-4883-9ED9-4D7ECE4D43C9}" type="parTrans" cxnId="{94E2DC9C-09D4-4B5F-B54A-A8C2DB9D5948}">
      <dgm:prSet/>
      <dgm:spPr/>
      <dgm:t>
        <a:bodyPr/>
        <a:lstStyle/>
        <a:p>
          <a:endParaRPr lang="fr-BE"/>
        </a:p>
      </dgm:t>
    </dgm:pt>
    <dgm:pt modelId="{A63334F6-D3BE-452B-A9BD-C8D8E1389207}" type="sibTrans" cxnId="{94E2DC9C-09D4-4B5F-B54A-A8C2DB9D5948}">
      <dgm:prSet/>
      <dgm:spPr/>
      <dgm:t>
        <a:bodyPr/>
        <a:lstStyle/>
        <a:p>
          <a:endParaRPr lang="fr-BE"/>
        </a:p>
      </dgm:t>
    </dgm:pt>
    <dgm:pt modelId="{EEAEEDA7-99DA-4C49-B54F-A0850101EEC5}">
      <dgm:prSet phldrT="[Texte]"/>
      <dgm:spPr/>
      <dgm:t>
        <a:bodyPr/>
        <a:lstStyle/>
        <a:p>
          <a:r>
            <a:rPr lang="fr-BE" b="1" dirty="0"/>
            <a:t>Céréales et grains complets</a:t>
          </a:r>
          <a:endParaRPr lang="fr-BE" dirty="0"/>
        </a:p>
      </dgm:t>
    </dgm:pt>
    <dgm:pt modelId="{D35666D4-E7E7-4FB7-BD44-21CAB9480516}" type="parTrans" cxnId="{04173C98-C8A2-4C34-8F52-6D5811E26E34}">
      <dgm:prSet/>
      <dgm:spPr/>
      <dgm:t>
        <a:bodyPr/>
        <a:lstStyle/>
        <a:p>
          <a:endParaRPr lang="fr-BE"/>
        </a:p>
      </dgm:t>
    </dgm:pt>
    <dgm:pt modelId="{F847A885-D5E7-4F15-A6BC-A4A8B8B72EC8}" type="sibTrans" cxnId="{04173C98-C8A2-4C34-8F52-6D5811E26E34}">
      <dgm:prSet/>
      <dgm:spPr/>
      <dgm:t>
        <a:bodyPr/>
        <a:lstStyle/>
        <a:p>
          <a:endParaRPr lang="fr-BE"/>
        </a:p>
      </dgm:t>
    </dgm:pt>
    <dgm:pt modelId="{E894F7CE-9A97-44A3-ABDC-AC8FF9C98AC1}">
      <dgm:prSet phldrT="[Texte]"/>
      <dgm:spPr/>
      <dgm:t>
        <a:bodyPr/>
        <a:lstStyle/>
        <a:p>
          <a:r>
            <a:rPr lang="fr-BE" b="1" dirty="0"/>
            <a:t>Eau</a:t>
          </a:r>
          <a:endParaRPr lang="fr-BE" dirty="0"/>
        </a:p>
      </dgm:t>
    </dgm:pt>
    <dgm:pt modelId="{6150503D-6292-4EB7-BA0D-1F9D2B659A69}" type="parTrans" cxnId="{68799EB7-2BFB-4DF0-8E34-5F944794D705}">
      <dgm:prSet/>
      <dgm:spPr/>
      <dgm:t>
        <a:bodyPr/>
        <a:lstStyle/>
        <a:p>
          <a:endParaRPr lang="fr-BE"/>
        </a:p>
      </dgm:t>
    </dgm:pt>
    <dgm:pt modelId="{ACFD0060-F8BC-4754-9246-ABF74CCE04B4}" type="sibTrans" cxnId="{68799EB7-2BFB-4DF0-8E34-5F944794D705}">
      <dgm:prSet/>
      <dgm:spPr/>
      <dgm:t>
        <a:bodyPr/>
        <a:lstStyle/>
        <a:p>
          <a:endParaRPr lang="fr-BE"/>
        </a:p>
      </dgm:t>
    </dgm:pt>
    <dgm:pt modelId="{DA7366BC-F002-4D73-9AED-8162FFAA7577}">
      <dgm:prSet phldrT="[Texte]"/>
      <dgm:spPr/>
      <dgm:t>
        <a:bodyPr/>
        <a:lstStyle/>
        <a:p>
          <a:r>
            <a:rPr lang="fr-BE" b="1" dirty="0"/>
            <a:t>Fruits et Légumes</a:t>
          </a:r>
          <a:endParaRPr lang="fr-BE" dirty="0"/>
        </a:p>
      </dgm:t>
    </dgm:pt>
    <dgm:pt modelId="{3D81E12B-31BC-4380-88D5-E77575FD0291}" type="sibTrans" cxnId="{49E00DFF-848B-4C73-AFC6-1DBBCE5E7D79}">
      <dgm:prSet/>
      <dgm:spPr/>
      <dgm:t>
        <a:bodyPr/>
        <a:lstStyle/>
        <a:p>
          <a:endParaRPr lang="fr-BE"/>
        </a:p>
      </dgm:t>
    </dgm:pt>
    <dgm:pt modelId="{F53D2720-AD5B-4A01-8E35-C6A566E45F47}" type="parTrans" cxnId="{49E00DFF-848B-4C73-AFC6-1DBBCE5E7D79}">
      <dgm:prSet/>
      <dgm:spPr/>
      <dgm:t>
        <a:bodyPr/>
        <a:lstStyle/>
        <a:p>
          <a:endParaRPr lang="fr-BE"/>
        </a:p>
      </dgm:t>
    </dgm:pt>
    <dgm:pt modelId="{51A7EC46-F120-414A-9FF1-0229E4D78BB5}" type="pres">
      <dgm:prSet presAssocID="{6B2E0D39-9750-40AA-BE9E-B7A0480A976E}" presName="Name0" presStyleCnt="0">
        <dgm:presLayoutVars>
          <dgm:dir/>
          <dgm:animLvl val="lvl"/>
          <dgm:resizeHandles val="exact"/>
        </dgm:presLayoutVars>
      </dgm:prSet>
      <dgm:spPr/>
    </dgm:pt>
    <dgm:pt modelId="{46AAA856-C447-4920-9375-A1886CA77E0E}" type="pres">
      <dgm:prSet presAssocID="{8BCACBFB-2AC5-4F69-A72E-696F0595E2B8}" presName="Name8" presStyleCnt="0"/>
      <dgm:spPr/>
    </dgm:pt>
    <dgm:pt modelId="{8C21A3AE-CAE8-4091-ACDB-12684A006033}" type="pres">
      <dgm:prSet presAssocID="{8BCACBFB-2AC5-4F69-A72E-696F0595E2B8}" presName="level" presStyleLbl="node1" presStyleIdx="0" presStyleCnt="10">
        <dgm:presLayoutVars>
          <dgm:chMax val="1"/>
          <dgm:bulletEnabled val="1"/>
        </dgm:presLayoutVars>
      </dgm:prSet>
      <dgm:spPr/>
    </dgm:pt>
    <dgm:pt modelId="{40CF61CD-231E-459A-B772-4DCB9FB95E9F}" type="pres">
      <dgm:prSet presAssocID="{8BCACBFB-2AC5-4F69-A72E-696F0595E2B8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CB0019F4-1DB8-4110-95D7-D5B52019930B}" type="pres">
      <dgm:prSet presAssocID="{3A51AA60-1105-4ACD-B299-8E631A73289A}" presName="Name8" presStyleCnt="0"/>
      <dgm:spPr/>
    </dgm:pt>
    <dgm:pt modelId="{C6B06BAF-8C95-46A3-A011-06E6E087399C}" type="pres">
      <dgm:prSet presAssocID="{3A51AA60-1105-4ACD-B299-8E631A73289A}" presName="level" presStyleLbl="node1" presStyleIdx="1" presStyleCnt="10">
        <dgm:presLayoutVars>
          <dgm:chMax val="1"/>
          <dgm:bulletEnabled val="1"/>
        </dgm:presLayoutVars>
      </dgm:prSet>
      <dgm:spPr/>
    </dgm:pt>
    <dgm:pt modelId="{7F3F3AD6-0A3C-41FB-A6F6-0F89CFC1DE08}" type="pres">
      <dgm:prSet presAssocID="{3A51AA60-1105-4ACD-B299-8E631A73289A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5565BD02-6462-4B2E-AF8E-7F3539E8D954}" type="pres">
      <dgm:prSet presAssocID="{F4FDB67D-2F16-4818-B994-33408D57AF5F}" presName="Name8" presStyleCnt="0"/>
      <dgm:spPr/>
    </dgm:pt>
    <dgm:pt modelId="{9BA93E82-FD6C-4D61-B83B-DEDB6D6D6F4B}" type="pres">
      <dgm:prSet presAssocID="{F4FDB67D-2F16-4818-B994-33408D57AF5F}" presName="level" presStyleLbl="node1" presStyleIdx="2" presStyleCnt="10">
        <dgm:presLayoutVars>
          <dgm:chMax val="1"/>
          <dgm:bulletEnabled val="1"/>
        </dgm:presLayoutVars>
      </dgm:prSet>
      <dgm:spPr/>
    </dgm:pt>
    <dgm:pt modelId="{F28EE91B-E802-4872-BB50-FEED1E7AD19D}" type="pres">
      <dgm:prSet presAssocID="{F4FDB67D-2F16-4818-B994-33408D57AF5F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3DFDEAD2-3735-46C6-A481-A66A798FCA27}" type="pres">
      <dgm:prSet presAssocID="{9A664D3C-947F-4158-B408-060FC4321CB9}" presName="Name8" presStyleCnt="0"/>
      <dgm:spPr/>
    </dgm:pt>
    <dgm:pt modelId="{8BDB9C8D-4CCD-421A-9539-24E61DD2E881}" type="pres">
      <dgm:prSet presAssocID="{9A664D3C-947F-4158-B408-060FC4321CB9}" presName="level" presStyleLbl="node1" presStyleIdx="3" presStyleCnt="10">
        <dgm:presLayoutVars>
          <dgm:chMax val="1"/>
          <dgm:bulletEnabled val="1"/>
        </dgm:presLayoutVars>
      </dgm:prSet>
      <dgm:spPr/>
    </dgm:pt>
    <dgm:pt modelId="{F0E9E3D1-13B9-4FC3-91B5-F0D2A3663E9B}" type="pres">
      <dgm:prSet presAssocID="{9A664D3C-947F-4158-B408-060FC4321CB9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CEB1476C-B090-487F-A95D-F0F12024B8BA}" type="pres">
      <dgm:prSet presAssocID="{84200E5C-CCF5-4AA9-A0B1-75C43D473F4B}" presName="Name8" presStyleCnt="0"/>
      <dgm:spPr/>
    </dgm:pt>
    <dgm:pt modelId="{57D0A0C4-5B84-4060-A353-B4A4BF953F58}" type="pres">
      <dgm:prSet presAssocID="{84200E5C-CCF5-4AA9-A0B1-75C43D473F4B}" presName="level" presStyleLbl="node1" presStyleIdx="4" presStyleCnt="10">
        <dgm:presLayoutVars>
          <dgm:chMax val="1"/>
          <dgm:bulletEnabled val="1"/>
        </dgm:presLayoutVars>
      </dgm:prSet>
      <dgm:spPr/>
    </dgm:pt>
    <dgm:pt modelId="{6DDBF04D-D2AA-411C-8999-A7FF2E94BFC6}" type="pres">
      <dgm:prSet presAssocID="{84200E5C-CCF5-4AA9-A0B1-75C43D473F4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E1340A00-41FF-4203-BE40-52BD2777F236}" type="pres">
      <dgm:prSet presAssocID="{CACBD8EC-BCB0-4BF7-9EC7-2309F4169C79}" presName="Name8" presStyleCnt="0"/>
      <dgm:spPr/>
    </dgm:pt>
    <dgm:pt modelId="{B9E6F078-B221-43C9-AC58-822BABF92BEB}" type="pres">
      <dgm:prSet presAssocID="{CACBD8EC-BCB0-4BF7-9EC7-2309F4169C79}" presName="level" presStyleLbl="node1" presStyleIdx="5" presStyleCnt="10">
        <dgm:presLayoutVars>
          <dgm:chMax val="1"/>
          <dgm:bulletEnabled val="1"/>
        </dgm:presLayoutVars>
      </dgm:prSet>
      <dgm:spPr/>
    </dgm:pt>
    <dgm:pt modelId="{4C8027B6-80DD-40B2-97CB-7DA03274F4D9}" type="pres">
      <dgm:prSet presAssocID="{CACBD8EC-BCB0-4BF7-9EC7-2309F4169C79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A07E4226-A731-4259-B998-C8B05A9970F7}" type="pres">
      <dgm:prSet presAssocID="{FDE90BF8-7CE3-454D-8001-ED3DC978E7F6}" presName="Name8" presStyleCnt="0"/>
      <dgm:spPr/>
    </dgm:pt>
    <dgm:pt modelId="{B4690138-BF44-4947-88D4-EF63EA5C64E2}" type="pres">
      <dgm:prSet presAssocID="{FDE90BF8-7CE3-454D-8001-ED3DC978E7F6}" presName="level" presStyleLbl="node1" presStyleIdx="6" presStyleCnt="10">
        <dgm:presLayoutVars>
          <dgm:chMax val="1"/>
          <dgm:bulletEnabled val="1"/>
        </dgm:presLayoutVars>
      </dgm:prSet>
      <dgm:spPr/>
    </dgm:pt>
    <dgm:pt modelId="{CC8EB1F5-E903-4772-9455-76524E7D8F16}" type="pres">
      <dgm:prSet presAssocID="{FDE90BF8-7CE3-454D-8001-ED3DC978E7F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C1563EE7-8D5D-43CA-9251-FF2C30ED5023}" type="pres">
      <dgm:prSet presAssocID="{EEAEEDA7-99DA-4C49-B54F-A0850101EEC5}" presName="Name8" presStyleCnt="0"/>
      <dgm:spPr/>
    </dgm:pt>
    <dgm:pt modelId="{437AFE51-2F85-4EC0-B5B5-6DA47628F452}" type="pres">
      <dgm:prSet presAssocID="{EEAEEDA7-99DA-4C49-B54F-A0850101EEC5}" presName="level" presStyleLbl="node1" presStyleIdx="7" presStyleCnt="10">
        <dgm:presLayoutVars>
          <dgm:chMax val="1"/>
          <dgm:bulletEnabled val="1"/>
        </dgm:presLayoutVars>
      </dgm:prSet>
      <dgm:spPr/>
    </dgm:pt>
    <dgm:pt modelId="{4BA84A31-3981-47F4-9241-5371CEE997F5}" type="pres">
      <dgm:prSet presAssocID="{EEAEEDA7-99DA-4C49-B54F-A0850101EEC5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985310B7-B911-47FF-9CBC-7552D0CE7B55}" type="pres">
      <dgm:prSet presAssocID="{DA7366BC-F002-4D73-9AED-8162FFAA7577}" presName="Name8" presStyleCnt="0"/>
      <dgm:spPr/>
    </dgm:pt>
    <dgm:pt modelId="{6013870D-A010-4F25-8D4A-F363BDAE005C}" type="pres">
      <dgm:prSet presAssocID="{DA7366BC-F002-4D73-9AED-8162FFAA7577}" presName="level" presStyleLbl="node1" presStyleIdx="8" presStyleCnt="10">
        <dgm:presLayoutVars>
          <dgm:chMax val="1"/>
          <dgm:bulletEnabled val="1"/>
        </dgm:presLayoutVars>
      </dgm:prSet>
      <dgm:spPr/>
    </dgm:pt>
    <dgm:pt modelId="{8542171F-13C4-47F4-BB40-18BB5BF43974}" type="pres">
      <dgm:prSet presAssocID="{DA7366BC-F002-4D73-9AED-8162FFAA7577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2DAE5C79-BDE1-4E79-BB57-157BDF001016}" type="pres">
      <dgm:prSet presAssocID="{E894F7CE-9A97-44A3-ABDC-AC8FF9C98AC1}" presName="Name8" presStyleCnt="0"/>
      <dgm:spPr/>
    </dgm:pt>
    <dgm:pt modelId="{063E9DC1-436F-4590-8943-BA5BFF04EA37}" type="pres">
      <dgm:prSet presAssocID="{E894F7CE-9A97-44A3-ABDC-AC8FF9C98AC1}" presName="level" presStyleLbl="node1" presStyleIdx="9" presStyleCnt="10">
        <dgm:presLayoutVars>
          <dgm:chMax val="1"/>
          <dgm:bulletEnabled val="1"/>
        </dgm:presLayoutVars>
      </dgm:prSet>
      <dgm:spPr/>
    </dgm:pt>
    <dgm:pt modelId="{01FDCBB1-D66B-4771-A7B9-00191915650C}" type="pres">
      <dgm:prSet presAssocID="{E894F7CE-9A97-44A3-ABDC-AC8FF9C98AC1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6A1F6B0A-6427-4535-9009-854B2F792850}" type="presOf" srcId="{9A664D3C-947F-4158-B408-060FC4321CB9}" destId="{F0E9E3D1-13B9-4FC3-91B5-F0D2A3663E9B}" srcOrd="1" destOrd="0" presId="urn:microsoft.com/office/officeart/2005/8/layout/pyramid1"/>
    <dgm:cxn modelId="{5058EE0C-85D1-4327-B110-AEC9EFA23113}" srcId="{6B2E0D39-9750-40AA-BE9E-B7A0480A976E}" destId="{CACBD8EC-BCB0-4BF7-9EC7-2309F4169C79}" srcOrd="5" destOrd="0" parTransId="{9F611AD7-0481-496F-A571-FE2838061791}" sibTransId="{574397A6-EA0C-4DEF-92BA-B26BD2387E9C}"/>
    <dgm:cxn modelId="{D2BB501A-AF80-4FB2-971E-C0138994FCC2}" type="presOf" srcId="{9A664D3C-947F-4158-B408-060FC4321CB9}" destId="{8BDB9C8D-4CCD-421A-9539-24E61DD2E881}" srcOrd="0" destOrd="0" presId="urn:microsoft.com/office/officeart/2005/8/layout/pyramid1"/>
    <dgm:cxn modelId="{E542962A-AB7A-402C-A139-D756941E7280}" type="presOf" srcId="{3A51AA60-1105-4ACD-B299-8E631A73289A}" destId="{C6B06BAF-8C95-46A3-A011-06E6E087399C}" srcOrd="0" destOrd="0" presId="urn:microsoft.com/office/officeart/2005/8/layout/pyramid1"/>
    <dgm:cxn modelId="{07CF2D2E-B0FC-4DF2-8263-8D4115BB5921}" type="presOf" srcId="{6B2E0D39-9750-40AA-BE9E-B7A0480A976E}" destId="{51A7EC46-F120-414A-9FF1-0229E4D78BB5}" srcOrd="0" destOrd="0" presId="urn:microsoft.com/office/officeart/2005/8/layout/pyramid1"/>
    <dgm:cxn modelId="{DC4C3D42-8395-4F31-A3DE-EB4286C32A5D}" type="presOf" srcId="{84200E5C-CCF5-4AA9-A0B1-75C43D473F4B}" destId="{57D0A0C4-5B84-4060-A353-B4A4BF953F58}" srcOrd="0" destOrd="0" presId="urn:microsoft.com/office/officeart/2005/8/layout/pyramid1"/>
    <dgm:cxn modelId="{E0E07862-72C4-44F2-A507-F20E2AEDDBA6}" type="presOf" srcId="{84200E5C-CCF5-4AA9-A0B1-75C43D473F4B}" destId="{6DDBF04D-D2AA-411C-8999-A7FF2E94BFC6}" srcOrd="1" destOrd="0" presId="urn:microsoft.com/office/officeart/2005/8/layout/pyramid1"/>
    <dgm:cxn modelId="{3BFB7D63-BAB2-4631-BD18-5F7F986CB6E6}" type="presOf" srcId="{CACBD8EC-BCB0-4BF7-9EC7-2309F4169C79}" destId="{4C8027B6-80DD-40B2-97CB-7DA03274F4D9}" srcOrd="1" destOrd="0" presId="urn:microsoft.com/office/officeart/2005/8/layout/pyramid1"/>
    <dgm:cxn modelId="{A7A5B343-C4AD-4FD4-8E16-80A75062EF75}" srcId="{6B2E0D39-9750-40AA-BE9E-B7A0480A976E}" destId="{F4FDB67D-2F16-4818-B994-33408D57AF5F}" srcOrd="2" destOrd="0" parTransId="{125CF554-5D40-47BA-808F-4426AB6C0E92}" sibTransId="{81F65B57-E032-4B05-A263-81B4DB19F9EA}"/>
    <dgm:cxn modelId="{6F8C2F6D-9818-4899-AD8F-89666A88FAEE}" type="presOf" srcId="{DA7366BC-F002-4D73-9AED-8162FFAA7577}" destId="{6013870D-A010-4F25-8D4A-F363BDAE005C}" srcOrd="0" destOrd="0" presId="urn:microsoft.com/office/officeart/2005/8/layout/pyramid1"/>
    <dgm:cxn modelId="{79D55571-11B3-446B-93AF-FB48D68A9185}" type="presOf" srcId="{E894F7CE-9A97-44A3-ABDC-AC8FF9C98AC1}" destId="{01FDCBB1-D66B-4771-A7B9-00191915650C}" srcOrd="1" destOrd="0" presId="urn:microsoft.com/office/officeart/2005/8/layout/pyramid1"/>
    <dgm:cxn modelId="{B9A2847F-D87B-4909-B3C7-A5AD9ABDEF92}" type="presOf" srcId="{FDE90BF8-7CE3-454D-8001-ED3DC978E7F6}" destId="{CC8EB1F5-E903-4772-9455-76524E7D8F16}" srcOrd="1" destOrd="0" presId="urn:microsoft.com/office/officeart/2005/8/layout/pyramid1"/>
    <dgm:cxn modelId="{0FD15D86-DE23-4379-9E91-0F9B2E11D24A}" type="presOf" srcId="{E894F7CE-9A97-44A3-ABDC-AC8FF9C98AC1}" destId="{063E9DC1-436F-4590-8943-BA5BFF04EA37}" srcOrd="0" destOrd="0" presId="urn:microsoft.com/office/officeart/2005/8/layout/pyramid1"/>
    <dgm:cxn modelId="{17D4228D-5684-4054-A10A-A72460833405}" srcId="{6B2E0D39-9750-40AA-BE9E-B7A0480A976E}" destId="{3A51AA60-1105-4ACD-B299-8E631A73289A}" srcOrd="1" destOrd="0" parTransId="{65606D60-7418-4932-8E31-11EC03AD4632}" sibTransId="{C7BADFC6-3080-4229-8A37-015A2B834ED2}"/>
    <dgm:cxn modelId="{BD025D8D-039E-4963-8943-88F1C1B0705E}" type="presOf" srcId="{F4FDB67D-2F16-4818-B994-33408D57AF5F}" destId="{9BA93E82-FD6C-4D61-B83B-DEDB6D6D6F4B}" srcOrd="0" destOrd="0" presId="urn:microsoft.com/office/officeart/2005/8/layout/pyramid1"/>
    <dgm:cxn modelId="{9775CA93-43C2-428E-94BF-67554E4A2AA2}" type="presOf" srcId="{3A51AA60-1105-4ACD-B299-8E631A73289A}" destId="{7F3F3AD6-0A3C-41FB-A6F6-0F89CFC1DE08}" srcOrd="1" destOrd="0" presId="urn:microsoft.com/office/officeart/2005/8/layout/pyramid1"/>
    <dgm:cxn modelId="{04173C98-C8A2-4C34-8F52-6D5811E26E34}" srcId="{6B2E0D39-9750-40AA-BE9E-B7A0480A976E}" destId="{EEAEEDA7-99DA-4C49-B54F-A0850101EEC5}" srcOrd="7" destOrd="0" parTransId="{D35666D4-E7E7-4FB7-BD44-21CAB9480516}" sibTransId="{F847A885-D5E7-4F15-A6BC-A4A8B8B72EC8}"/>
    <dgm:cxn modelId="{E3492E99-AF2B-4F83-BC73-A7D1F75813AC}" type="presOf" srcId="{FDE90BF8-7CE3-454D-8001-ED3DC978E7F6}" destId="{B4690138-BF44-4947-88D4-EF63EA5C64E2}" srcOrd="0" destOrd="0" presId="urn:microsoft.com/office/officeart/2005/8/layout/pyramid1"/>
    <dgm:cxn modelId="{94E2DC9C-09D4-4B5F-B54A-A8C2DB9D5948}" srcId="{6B2E0D39-9750-40AA-BE9E-B7A0480A976E}" destId="{FDE90BF8-7CE3-454D-8001-ED3DC978E7F6}" srcOrd="6" destOrd="0" parTransId="{D857D7D9-AA27-4883-9ED9-4D7ECE4D43C9}" sibTransId="{A63334F6-D3BE-452B-A9BD-C8D8E1389207}"/>
    <dgm:cxn modelId="{A032FCA0-6DC9-4DE4-9D77-321190E69ADB}" type="presOf" srcId="{8BCACBFB-2AC5-4F69-A72E-696F0595E2B8}" destId="{40CF61CD-231E-459A-B772-4DCB9FB95E9F}" srcOrd="1" destOrd="0" presId="urn:microsoft.com/office/officeart/2005/8/layout/pyramid1"/>
    <dgm:cxn modelId="{B787F6A1-A939-4DE5-937D-33CEBA6A4C86}" type="presOf" srcId="{8BCACBFB-2AC5-4F69-A72E-696F0595E2B8}" destId="{8C21A3AE-CAE8-4091-ACDB-12684A006033}" srcOrd="0" destOrd="0" presId="urn:microsoft.com/office/officeart/2005/8/layout/pyramid1"/>
    <dgm:cxn modelId="{78981BAC-CE03-4348-8D6B-239235286166}" type="presOf" srcId="{EEAEEDA7-99DA-4C49-B54F-A0850101EEC5}" destId="{4BA84A31-3981-47F4-9241-5371CEE997F5}" srcOrd="1" destOrd="0" presId="urn:microsoft.com/office/officeart/2005/8/layout/pyramid1"/>
    <dgm:cxn modelId="{9E7AFEB4-7E06-43EF-9532-B01EC2BBEC28}" srcId="{6B2E0D39-9750-40AA-BE9E-B7A0480A976E}" destId="{8BCACBFB-2AC5-4F69-A72E-696F0595E2B8}" srcOrd="0" destOrd="0" parTransId="{F759699D-1DF5-4792-8A98-F4AE7DE371D3}" sibTransId="{5F180E8E-2803-44B3-BB66-EE0662ED80CB}"/>
    <dgm:cxn modelId="{68799EB7-2BFB-4DF0-8E34-5F944794D705}" srcId="{6B2E0D39-9750-40AA-BE9E-B7A0480A976E}" destId="{E894F7CE-9A97-44A3-ABDC-AC8FF9C98AC1}" srcOrd="9" destOrd="0" parTransId="{6150503D-6292-4EB7-BA0D-1F9D2B659A69}" sibTransId="{ACFD0060-F8BC-4754-9246-ABF74CCE04B4}"/>
    <dgm:cxn modelId="{927C77BF-D481-4E4E-AE77-A0620836EFBB}" srcId="{6B2E0D39-9750-40AA-BE9E-B7A0480A976E}" destId="{84200E5C-CCF5-4AA9-A0B1-75C43D473F4B}" srcOrd="4" destOrd="0" parTransId="{807086C5-02F6-4D68-88E3-FE37A5B4FCFC}" sibTransId="{F684D9D3-EA1C-453D-9EEF-3E674C41AB46}"/>
    <dgm:cxn modelId="{8721DEC8-6AB2-434F-ACD7-AF0D3096E968}" type="presOf" srcId="{CACBD8EC-BCB0-4BF7-9EC7-2309F4169C79}" destId="{B9E6F078-B221-43C9-AC58-822BABF92BEB}" srcOrd="0" destOrd="0" presId="urn:microsoft.com/office/officeart/2005/8/layout/pyramid1"/>
    <dgm:cxn modelId="{AA30FCC8-4091-4020-A057-3779D3A57E22}" type="presOf" srcId="{DA7366BC-F002-4D73-9AED-8162FFAA7577}" destId="{8542171F-13C4-47F4-BB40-18BB5BF43974}" srcOrd="1" destOrd="0" presId="urn:microsoft.com/office/officeart/2005/8/layout/pyramid1"/>
    <dgm:cxn modelId="{FA1C66F7-829B-4707-A3C4-43ADED364BD9}" type="presOf" srcId="{EEAEEDA7-99DA-4C49-B54F-A0850101EEC5}" destId="{437AFE51-2F85-4EC0-B5B5-6DA47628F452}" srcOrd="0" destOrd="0" presId="urn:microsoft.com/office/officeart/2005/8/layout/pyramid1"/>
    <dgm:cxn modelId="{C68A09F9-386D-4BE9-993F-8BFE4A926BDD}" type="presOf" srcId="{F4FDB67D-2F16-4818-B994-33408D57AF5F}" destId="{F28EE91B-E802-4872-BB50-FEED1E7AD19D}" srcOrd="1" destOrd="0" presId="urn:microsoft.com/office/officeart/2005/8/layout/pyramid1"/>
    <dgm:cxn modelId="{F8EE99FD-3582-4278-B331-C13CEDD6D9F4}" srcId="{6B2E0D39-9750-40AA-BE9E-B7A0480A976E}" destId="{9A664D3C-947F-4158-B408-060FC4321CB9}" srcOrd="3" destOrd="0" parTransId="{85A92CDE-B96D-439C-BE08-271B2927E7A7}" sibTransId="{462627AE-0E68-4EF2-8534-226609C454B4}"/>
    <dgm:cxn modelId="{49E00DFF-848B-4C73-AFC6-1DBBCE5E7D79}" srcId="{6B2E0D39-9750-40AA-BE9E-B7A0480A976E}" destId="{DA7366BC-F002-4D73-9AED-8162FFAA7577}" srcOrd="8" destOrd="0" parTransId="{F53D2720-AD5B-4A01-8E35-C6A566E45F47}" sibTransId="{3D81E12B-31BC-4380-88D5-E77575FD0291}"/>
    <dgm:cxn modelId="{9EC67D2E-236C-42A0-AF5B-88D69338468A}" type="presParOf" srcId="{51A7EC46-F120-414A-9FF1-0229E4D78BB5}" destId="{46AAA856-C447-4920-9375-A1886CA77E0E}" srcOrd="0" destOrd="0" presId="urn:microsoft.com/office/officeart/2005/8/layout/pyramid1"/>
    <dgm:cxn modelId="{9AB8E075-886B-44DC-8DD2-AFF638ABCD67}" type="presParOf" srcId="{46AAA856-C447-4920-9375-A1886CA77E0E}" destId="{8C21A3AE-CAE8-4091-ACDB-12684A006033}" srcOrd="0" destOrd="0" presId="urn:microsoft.com/office/officeart/2005/8/layout/pyramid1"/>
    <dgm:cxn modelId="{4A82AA3C-75B2-45B8-AD01-43D31EA19AF3}" type="presParOf" srcId="{46AAA856-C447-4920-9375-A1886CA77E0E}" destId="{40CF61CD-231E-459A-B772-4DCB9FB95E9F}" srcOrd="1" destOrd="0" presId="urn:microsoft.com/office/officeart/2005/8/layout/pyramid1"/>
    <dgm:cxn modelId="{07285F76-0F43-443C-BC96-15AE1951A555}" type="presParOf" srcId="{51A7EC46-F120-414A-9FF1-0229E4D78BB5}" destId="{CB0019F4-1DB8-4110-95D7-D5B52019930B}" srcOrd="1" destOrd="0" presId="urn:microsoft.com/office/officeart/2005/8/layout/pyramid1"/>
    <dgm:cxn modelId="{120887C2-450A-41DD-8C1F-067D52271731}" type="presParOf" srcId="{CB0019F4-1DB8-4110-95D7-D5B52019930B}" destId="{C6B06BAF-8C95-46A3-A011-06E6E087399C}" srcOrd="0" destOrd="0" presId="urn:microsoft.com/office/officeart/2005/8/layout/pyramid1"/>
    <dgm:cxn modelId="{AE759868-51B5-4614-9160-9E36F5FAEB6D}" type="presParOf" srcId="{CB0019F4-1DB8-4110-95D7-D5B52019930B}" destId="{7F3F3AD6-0A3C-41FB-A6F6-0F89CFC1DE08}" srcOrd="1" destOrd="0" presId="urn:microsoft.com/office/officeart/2005/8/layout/pyramid1"/>
    <dgm:cxn modelId="{78671B10-9691-47EF-ACC5-36BCDEEFEC0D}" type="presParOf" srcId="{51A7EC46-F120-414A-9FF1-0229E4D78BB5}" destId="{5565BD02-6462-4B2E-AF8E-7F3539E8D954}" srcOrd="2" destOrd="0" presId="urn:microsoft.com/office/officeart/2005/8/layout/pyramid1"/>
    <dgm:cxn modelId="{A1F17CC4-99D8-489A-B306-DF05AB95ED7A}" type="presParOf" srcId="{5565BD02-6462-4B2E-AF8E-7F3539E8D954}" destId="{9BA93E82-FD6C-4D61-B83B-DEDB6D6D6F4B}" srcOrd="0" destOrd="0" presId="urn:microsoft.com/office/officeart/2005/8/layout/pyramid1"/>
    <dgm:cxn modelId="{95249FA2-E57F-4024-BD6B-86D3D7314A0C}" type="presParOf" srcId="{5565BD02-6462-4B2E-AF8E-7F3539E8D954}" destId="{F28EE91B-E802-4872-BB50-FEED1E7AD19D}" srcOrd="1" destOrd="0" presId="urn:microsoft.com/office/officeart/2005/8/layout/pyramid1"/>
    <dgm:cxn modelId="{3455FAF3-5853-462E-A40A-2F44A5E1507D}" type="presParOf" srcId="{51A7EC46-F120-414A-9FF1-0229E4D78BB5}" destId="{3DFDEAD2-3735-46C6-A481-A66A798FCA27}" srcOrd="3" destOrd="0" presId="urn:microsoft.com/office/officeart/2005/8/layout/pyramid1"/>
    <dgm:cxn modelId="{B8F061E4-137D-49B7-A2C5-D10C15D4310E}" type="presParOf" srcId="{3DFDEAD2-3735-46C6-A481-A66A798FCA27}" destId="{8BDB9C8D-4CCD-421A-9539-24E61DD2E881}" srcOrd="0" destOrd="0" presId="urn:microsoft.com/office/officeart/2005/8/layout/pyramid1"/>
    <dgm:cxn modelId="{3399BE0C-88C3-456D-86CD-E6FFC5C72CDE}" type="presParOf" srcId="{3DFDEAD2-3735-46C6-A481-A66A798FCA27}" destId="{F0E9E3D1-13B9-4FC3-91B5-F0D2A3663E9B}" srcOrd="1" destOrd="0" presId="urn:microsoft.com/office/officeart/2005/8/layout/pyramid1"/>
    <dgm:cxn modelId="{19141609-8A97-4AF0-8E0D-2F0627056101}" type="presParOf" srcId="{51A7EC46-F120-414A-9FF1-0229E4D78BB5}" destId="{CEB1476C-B090-487F-A95D-F0F12024B8BA}" srcOrd="4" destOrd="0" presId="urn:microsoft.com/office/officeart/2005/8/layout/pyramid1"/>
    <dgm:cxn modelId="{63F6B1F6-3526-4A3B-A94D-441E5F8A3BC8}" type="presParOf" srcId="{CEB1476C-B090-487F-A95D-F0F12024B8BA}" destId="{57D0A0C4-5B84-4060-A353-B4A4BF953F58}" srcOrd="0" destOrd="0" presId="urn:microsoft.com/office/officeart/2005/8/layout/pyramid1"/>
    <dgm:cxn modelId="{1703BC90-CF90-4A0A-8EF4-9ACACC52FCA9}" type="presParOf" srcId="{CEB1476C-B090-487F-A95D-F0F12024B8BA}" destId="{6DDBF04D-D2AA-411C-8999-A7FF2E94BFC6}" srcOrd="1" destOrd="0" presId="urn:microsoft.com/office/officeart/2005/8/layout/pyramid1"/>
    <dgm:cxn modelId="{9F4B4DCB-A1EE-4B08-A2C0-7C2CCC7D7951}" type="presParOf" srcId="{51A7EC46-F120-414A-9FF1-0229E4D78BB5}" destId="{E1340A00-41FF-4203-BE40-52BD2777F236}" srcOrd="5" destOrd="0" presId="urn:microsoft.com/office/officeart/2005/8/layout/pyramid1"/>
    <dgm:cxn modelId="{9645DFAB-067B-4187-B915-4388CA202B99}" type="presParOf" srcId="{E1340A00-41FF-4203-BE40-52BD2777F236}" destId="{B9E6F078-B221-43C9-AC58-822BABF92BEB}" srcOrd="0" destOrd="0" presId="urn:microsoft.com/office/officeart/2005/8/layout/pyramid1"/>
    <dgm:cxn modelId="{BCABD73F-6B64-4E69-A1BB-B1F8960A4C8A}" type="presParOf" srcId="{E1340A00-41FF-4203-BE40-52BD2777F236}" destId="{4C8027B6-80DD-40B2-97CB-7DA03274F4D9}" srcOrd="1" destOrd="0" presId="urn:microsoft.com/office/officeart/2005/8/layout/pyramid1"/>
    <dgm:cxn modelId="{3C9CF944-A6EE-4664-930A-E8B6753CA6D2}" type="presParOf" srcId="{51A7EC46-F120-414A-9FF1-0229E4D78BB5}" destId="{A07E4226-A731-4259-B998-C8B05A9970F7}" srcOrd="6" destOrd="0" presId="urn:microsoft.com/office/officeart/2005/8/layout/pyramid1"/>
    <dgm:cxn modelId="{BEBA3AD3-618E-4D77-9140-0773BCAFA09D}" type="presParOf" srcId="{A07E4226-A731-4259-B998-C8B05A9970F7}" destId="{B4690138-BF44-4947-88D4-EF63EA5C64E2}" srcOrd="0" destOrd="0" presId="urn:microsoft.com/office/officeart/2005/8/layout/pyramid1"/>
    <dgm:cxn modelId="{3B09E54E-1655-4CEB-A40E-FC1467CBF9F6}" type="presParOf" srcId="{A07E4226-A731-4259-B998-C8B05A9970F7}" destId="{CC8EB1F5-E903-4772-9455-76524E7D8F16}" srcOrd="1" destOrd="0" presId="urn:microsoft.com/office/officeart/2005/8/layout/pyramid1"/>
    <dgm:cxn modelId="{7AAC6D97-DA9B-4BF3-AF74-7BF97ACEEA3D}" type="presParOf" srcId="{51A7EC46-F120-414A-9FF1-0229E4D78BB5}" destId="{C1563EE7-8D5D-43CA-9251-FF2C30ED5023}" srcOrd="7" destOrd="0" presId="urn:microsoft.com/office/officeart/2005/8/layout/pyramid1"/>
    <dgm:cxn modelId="{73C16B33-5A11-4006-8F90-AC3BDA2DDC7A}" type="presParOf" srcId="{C1563EE7-8D5D-43CA-9251-FF2C30ED5023}" destId="{437AFE51-2F85-4EC0-B5B5-6DA47628F452}" srcOrd="0" destOrd="0" presId="urn:microsoft.com/office/officeart/2005/8/layout/pyramid1"/>
    <dgm:cxn modelId="{181D8A13-552B-498D-AE7E-8513EFC05554}" type="presParOf" srcId="{C1563EE7-8D5D-43CA-9251-FF2C30ED5023}" destId="{4BA84A31-3981-47F4-9241-5371CEE997F5}" srcOrd="1" destOrd="0" presId="urn:microsoft.com/office/officeart/2005/8/layout/pyramid1"/>
    <dgm:cxn modelId="{3FA0AA08-9C5A-45A3-B96E-3DA14DB2D27A}" type="presParOf" srcId="{51A7EC46-F120-414A-9FF1-0229E4D78BB5}" destId="{985310B7-B911-47FF-9CBC-7552D0CE7B55}" srcOrd="8" destOrd="0" presId="urn:microsoft.com/office/officeart/2005/8/layout/pyramid1"/>
    <dgm:cxn modelId="{B0358E99-B8A5-40F0-85E7-64413CB09FF0}" type="presParOf" srcId="{985310B7-B911-47FF-9CBC-7552D0CE7B55}" destId="{6013870D-A010-4F25-8D4A-F363BDAE005C}" srcOrd="0" destOrd="0" presId="urn:microsoft.com/office/officeart/2005/8/layout/pyramid1"/>
    <dgm:cxn modelId="{8A338869-AD21-49AF-BE0F-4ED7F7C09940}" type="presParOf" srcId="{985310B7-B911-47FF-9CBC-7552D0CE7B55}" destId="{8542171F-13C4-47F4-BB40-18BB5BF43974}" srcOrd="1" destOrd="0" presId="urn:microsoft.com/office/officeart/2005/8/layout/pyramid1"/>
    <dgm:cxn modelId="{27F2FBD2-EC28-4D0C-9DCC-8335DBAD0462}" type="presParOf" srcId="{51A7EC46-F120-414A-9FF1-0229E4D78BB5}" destId="{2DAE5C79-BDE1-4E79-BB57-157BDF001016}" srcOrd="9" destOrd="0" presId="urn:microsoft.com/office/officeart/2005/8/layout/pyramid1"/>
    <dgm:cxn modelId="{27E4629E-FEC7-4002-9CA9-A905A3E74F6A}" type="presParOf" srcId="{2DAE5C79-BDE1-4E79-BB57-157BDF001016}" destId="{063E9DC1-436F-4590-8943-BA5BFF04EA37}" srcOrd="0" destOrd="0" presId="urn:microsoft.com/office/officeart/2005/8/layout/pyramid1"/>
    <dgm:cxn modelId="{3BEBBBB8-A67A-44B5-8742-6A861841077D}" type="presParOf" srcId="{2DAE5C79-BDE1-4E79-BB57-157BDF001016}" destId="{01FDCBB1-D66B-4771-A7B9-00191915650C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B2E0D39-9750-40AA-BE9E-B7A0480A976E}" type="doc">
      <dgm:prSet loTypeId="urn:microsoft.com/office/officeart/2005/8/layout/pyramid3" loCatId="pyramid" qsTypeId="urn:microsoft.com/office/officeart/2005/8/quickstyle/simple1" qsCatId="simple" csTypeId="urn:microsoft.com/office/officeart/2005/8/colors/colorful1#2" csCatId="colorful" phldr="1"/>
      <dgm:spPr/>
    </dgm:pt>
    <dgm:pt modelId="{8BCACBFB-2AC5-4F69-A72E-696F0595E2B8}">
      <dgm:prSet phldrT="[Texte]"/>
      <dgm:spPr/>
      <dgm:t>
        <a:bodyPr/>
        <a:lstStyle/>
        <a:p>
          <a:r>
            <a:rPr lang="fr-BE" b="1" dirty="0"/>
            <a:t>Viandes rouges</a:t>
          </a:r>
          <a:endParaRPr lang="fr-BE" dirty="0"/>
        </a:p>
      </dgm:t>
    </dgm:pt>
    <dgm:pt modelId="{F759699D-1DF5-4792-8A98-F4AE7DE371D3}" type="parTrans" cxnId="{9E7AFEB4-7E06-43EF-9532-B01EC2BBEC28}">
      <dgm:prSet/>
      <dgm:spPr/>
      <dgm:t>
        <a:bodyPr/>
        <a:lstStyle/>
        <a:p>
          <a:endParaRPr lang="fr-BE"/>
        </a:p>
      </dgm:t>
    </dgm:pt>
    <dgm:pt modelId="{5F180E8E-2803-44B3-BB66-EE0662ED80CB}" type="sibTrans" cxnId="{9E7AFEB4-7E06-43EF-9532-B01EC2BBEC28}">
      <dgm:prSet/>
      <dgm:spPr/>
      <dgm:t>
        <a:bodyPr/>
        <a:lstStyle/>
        <a:p>
          <a:endParaRPr lang="fr-BE"/>
        </a:p>
      </dgm:t>
    </dgm:pt>
    <dgm:pt modelId="{3A51AA60-1105-4ACD-B299-8E631A73289A}">
      <dgm:prSet phldrT="[Texte]"/>
      <dgm:spPr/>
      <dgm:t>
        <a:bodyPr/>
        <a:lstStyle/>
        <a:p>
          <a:r>
            <a:rPr lang="fr-BE" b="1" dirty="0"/>
            <a:t>Gras</a:t>
          </a:r>
          <a:endParaRPr lang="fr-BE" dirty="0"/>
        </a:p>
      </dgm:t>
    </dgm:pt>
    <dgm:pt modelId="{65606D60-7418-4932-8E31-11EC03AD4632}" type="parTrans" cxnId="{17D4228D-5684-4054-A10A-A72460833405}">
      <dgm:prSet/>
      <dgm:spPr/>
      <dgm:t>
        <a:bodyPr/>
        <a:lstStyle/>
        <a:p>
          <a:endParaRPr lang="fr-BE"/>
        </a:p>
      </dgm:t>
    </dgm:pt>
    <dgm:pt modelId="{C7BADFC6-3080-4229-8A37-015A2B834ED2}" type="sibTrans" cxnId="{17D4228D-5684-4054-A10A-A72460833405}">
      <dgm:prSet/>
      <dgm:spPr/>
      <dgm:t>
        <a:bodyPr/>
        <a:lstStyle/>
        <a:p>
          <a:endParaRPr lang="fr-BE"/>
        </a:p>
      </dgm:t>
    </dgm:pt>
    <dgm:pt modelId="{F4FDB67D-2F16-4818-B994-33408D57AF5F}">
      <dgm:prSet phldrT="[Texte]"/>
      <dgm:spPr/>
      <dgm:t>
        <a:bodyPr/>
        <a:lstStyle/>
        <a:p>
          <a:r>
            <a:rPr lang="fr-BE" b="1" dirty="0"/>
            <a:t>Volailles, œufs</a:t>
          </a:r>
          <a:endParaRPr lang="fr-BE" dirty="0"/>
        </a:p>
      </dgm:t>
    </dgm:pt>
    <dgm:pt modelId="{125CF554-5D40-47BA-808F-4426AB6C0E92}" type="parTrans" cxnId="{A7A5B343-C4AD-4FD4-8E16-80A75062EF75}">
      <dgm:prSet/>
      <dgm:spPr/>
      <dgm:t>
        <a:bodyPr/>
        <a:lstStyle/>
        <a:p>
          <a:endParaRPr lang="fr-BE"/>
        </a:p>
      </dgm:t>
    </dgm:pt>
    <dgm:pt modelId="{81F65B57-E032-4B05-A263-81B4DB19F9EA}" type="sibTrans" cxnId="{A7A5B343-C4AD-4FD4-8E16-80A75062EF75}">
      <dgm:prSet/>
      <dgm:spPr/>
      <dgm:t>
        <a:bodyPr/>
        <a:lstStyle/>
        <a:p>
          <a:endParaRPr lang="fr-BE"/>
        </a:p>
      </dgm:t>
    </dgm:pt>
    <dgm:pt modelId="{9A664D3C-947F-4158-B408-060FC4321CB9}">
      <dgm:prSet phldrT="[Texte]"/>
      <dgm:spPr/>
      <dgm:t>
        <a:bodyPr/>
        <a:lstStyle/>
        <a:p>
          <a:r>
            <a:rPr lang="fr-BE" b="1" dirty="0"/>
            <a:t>Légumes</a:t>
          </a:r>
          <a:endParaRPr lang="fr-BE" dirty="0"/>
        </a:p>
      </dgm:t>
    </dgm:pt>
    <dgm:pt modelId="{85A92CDE-B96D-439C-BE08-271B2927E7A7}" type="parTrans" cxnId="{F8EE99FD-3582-4278-B331-C13CEDD6D9F4}">
      <dgm:prSet/>
      <dgm:spPr/>
      <dgm:t>
        <a:bodyPr/>
        <a:lstStyle/>
        <a:p>
          <a:endParaRPr lang="fr-BE"/>
        </a:p>
      </dgm:t>
    </dgm:pt>
    <dgm:pt modelId="{462627AE-0E68-4EF2-8534-226609C454B4}" type="sibTrans" cxnId="{F8EE99FD-3582-4278-B331-C13CEDD6D9F4}">
      <dgm:prSet/>
      <dgm:spPr/>
      <dgm:t>
        <a:bodyPr/>
        <a:lstStyle/>
        <a:p>
          <a:endParaRPr lang="fr-BE"/>
        </a:p>
      </dgm:t>
    </dgm:pt>
    <dgm:pt modelId="{84200E5C-CCF5-4AA9-A0B1-75C43D473F4B}">
      <dgm:prSet phldrT="[Texte]"/>
      <dgm:spPr/>
      <dgm:t>
        <a:bodyPr/>
        <a:lstStyle/>
        <a:p>
          <a:r>
            <a:rPr lang="fr-BE" b="1" dirty="0"/>
            <a:t>Poissons</a:t>
          </a:r>
          <a:endParaRPr lang="fr-BE" dirty="0"/>
        </a:p>
      </dgm:t>
    </dgm:pt>
    <dgm:pt modelId="{807086C5-02F6-4D68-88E3-FE37A5B4FCFC}" type="parTrans" cxnId="{927C77BF-D481-4E4E-AE77-A0620836EFBB}">
      <dgm:prSet/>
      <dgm:spPr/>
      <dgm:t>
        <a:bodyPr/>
        <a:lstStyle/>
        <a:p>
          <a:endParaRPr lang="fr-BE"/>
        </a:p>
      </dgm:t>
    </dgm:pt>
    <dgm:pt modelId="{F684D9D3-EA1C-453D-9EEF-3E674C41AB46}" type="sibTrans" cxnId="{927C77BF-D481-4E4E-AE77-A0620836EFBB}">
      <dgm:prSet/>
      <dgm:spPr/>
      <dgm:t>
        <a:bodyPr/>
        <a:lstStyle/>
        <a:p>
          <a:endParaRPr lang="fr-BE"/>
        </a:p>
      </dgm:t>
    </dgm:pt>
    <dgm:pt modelId="{CACBD8EC-BCB0-4BF7-9EC7-2309F4169C79}">
      <dgm:prSet phldrT="[Texte]"/>
      <dgm:spPr/>
      <dgm:t>
        <a:bodyPr/>
        <a:lstStyle/>
        <a:p>
          <a:r>
            <a:rPr lang="fr-BE" b="1" dirty="0"/>
            <a:t>Noix, graines, huiles d’olives</a:t>
          </a:r>
          <a:endParaRPr lang="fr-BE" dirty="0"/>
        </a:p>
      </dgm:t>
    </dgm:pt>
    <dgm:pt modelId="{9F611AD7-0481-496F-A571-FE2838061791}" type="parTrans" cxnId="{5058EE0C-85D1-4327-B110-AEC9EFA23113}">
      <dgm:prSet/>
      <dgm:spPr/>
      <dgm:t>
        <a:bodyPr/>
        <a:lstStyle/>
        <a:p>
          <a:endParaRPr lang="fr-BE"/>
        </a:p>
      </dgm:t>
    </dgm:pt>
    <dgm:pt modelId="{574397A6-EA0C-4DEF-92BA-B26BD2387E9C}" type="sibTrans" cxnId="{5058EE0C-85D1-4327-B110-AEC9EFA23113}">
      <dgm:prSet/>
      <dgm:spPr/>
      <dgm:t>
        <a:bodyPr/>
        <a:lstStyle/>
        <a:p>
          <a:endParaRPr lang="fr-BE"/>
        </a:p>
      </dgm:t>
    </dgm:pt>
    <dgm:pt modelId="{FDE90BF8-7CE3-454D-8001-ED3DC978E7F6}">
      <dgm:prSet phldrT="[Texte]"/>
      <dgm:spPr/>
      <dgm:t>
        <a:bodyPr/>
        <a:lstStyle/>
        <a:p>
          <a:r>
            <a:rPr lang="fr-BE" b="1" dirty="0"/>
            <a:t>Produits laitiers pauvres en gras</a:t>
          </a:r>
          <a:endParaRPr lang="fr-BE" dirty="0"/>
        </a:p>
      </dgm:t>
    </dgm:pt>
    <dgm:pt modelId="{D857D7D9-AA27-4883-9ED9-4D7ECE4D43C9}" type="parTrans" cxnId="{94E2DC9C-09D4-4B5F-B54A-A8C2DB9D5948}">
      <dgm:prSet/>
      <dgm:spPr/>
      <dgm:t>
        <a:bodyPr/>
        <a:lstStyle/>
        <a:p>
          <a:endParaRPr lang="fr-BE"/>
        </a:p>
      </dgm:t>
    </dgm:pt>
    <dgm:pt modelId="{A63334F6-D3BE-452B-A9BD-C8D8E1389207}" type="sibTrans" cxnId="{94E2DC9C-09D4-4B5F-B54A-A8C2DB9D5948}">
      <dgm:prSet/>
      <dgm:spPr/>
      <dgm:t>
        <a:bodyPr/>
        <a:lstStyle/>
        <a:p>
          <a:endParaRPr lang="fr-BE"/>
        </a:p>
      </dgm:t>
    </dgm:pt>
    <dgm:pt modelId="{EEAEEDA7-99DA-4C49-B54F-A0850101EEC5}">
      <dgm:prSet phldrT="[Texte]"/>
      <dgm:spPr/>
      <dgm:t>
        <a:bodyPr/>
        <a:lstStyle/>
        <a:p>
          <a:r>
            <a:rPr lang="fr-BE" b="1" dirty="0"/>
            <a:t>Céréales et grains complets</a:t>
          </a:r>
          <a:endParaRPr lang="fr-BE" dirty="0"/>
        </a:p>
      </dgm:t>
    </dgm:pt>
    <dgm:pt modelId="{D35666D4-E7E7-4FB7-BD44-21CAB9480516}" type="parTrans" cxnId="{04173C98-C8A2-4C34-8F52-6D5811E26E34}">
      <dgm:prSet/>
      <dgm:spPr/>
      <dgm:t>
        <a:bodyPr/>
        <a:lstStyle/>
        <a:p>
          <a:endParaRPr lang="fr-BE"/>
        </a:p>
      </dgm:t>
    </dgm:pt>
    <dgm:pt modelId="{F847A885-D5E7-4F15-A6BC-A4A8B8B72EC8}" type="sibTrans" cxnId="{04173C98-C8A2-4C34-8F52-6D5811E26E34}">
      <dgm:prSet/>
      <dgm:spPr/>
      <dgm:t>
        <a:bodyPr/>
        <a:lstStyle/>
        <a:p>
          <a:endParaRPr lang="fr-BE"/>
        </a:p>
      </dgm:t>
    </dgm:pt>
    <dgm:pt modelId="{E894F7CE-9A97-44A3-ABDC-AC8FF9C98AC1}">
      <dgm:prSet phldrT="[Texte]"/>
      <dgm:spPr/>
      <dgm:t>
        <a:bodyPr/>
        <a:lstStyle/>
        <a:p>
          <a:r>
            <a:rPr lang="fr-BE" b="1" dirty="0"/>
            <a:t>Eau</a:t>
          </a:r>
        </a:p>
        <a:p>
          <a:endParaRPr lang="fr-BE" dirty="0"/>
        </a:p>
      </dgm:t>
    </dgm:pt>
    <dgm:pt modelId="{6150503D-6292-4EB7-BA0D-1F9D2B659A69}" type="parTrans" cxnId="{68799EB7-2BFB-4DF0-8E34-5F944794D705}">
      <dgm:prSet/>
      <dgm:spPr/>
      <dgm:t>
        <a:bodyPr/>
        <a:lstStyle/>
        <a:p>
          <a:endParaRPr lang="fr-BE"/>
        </a:p>
      </dgm:t>
    </dgm:pt>
    <dgm:pt modelId="{ACFD0060-F8BC-4754-9246-ABF74CCE04B4}" type="sibTrans" cxnId="{68799EB7-2BFB-4DF0-8E34-5F944794D705}">
      <dgm:prSet/>
      <dgm:spPr/>
      <dgm:t>
        <a:bodyPr/>
        <a:lstStyle/>
        <a:p>
          <a:endParaRPr lang="fr-BE"/>
        </a:p>
      </dgm:t>
    </dgm:pt>
    <dgm:pt modelId="{DA7366BC-F002-4D73-9AED-8162FFAA7577}">
      <dgm:prSet phldrT="[Texte]"/>
      <dgm:spPr/>
      <dgm:t>
        <a:bodyPr/>
        <a:lstStyle/>
        <a:p>
          <a:r>
            <a:rPr lang="fr-BE" b="1" dirty="0"/>
            <a:t>Fruits et Légumes</a:t>
          </a:r>
          <a:endParaRPr lang="fr-BE" dirty="0"/>
        </a:p>
      </dgm:t>
    </dgm:pt>
    <dgm:pt modelId="{3D81E12B-31BC-4380-88D5-E77575FD0291}" type="sibTrans" cxnId="{49E00DFF-848B-4C73-AFC6-1DBBCE5E7D79}">
      <dgm:prSet/>
      <dgm:spPr/>
      <dgm:t>
        <a:bodyPr/>
        <a:lstStyle/>
        <a:p>
          <a:endParaRPr lang="fr-BE"/>
        </a:p>
      </dgm:t>
    </dgm:pt>
    <dgm:pt modelId="{F53D2720-AD5B-4A01-8E35-C6A566E45F47}" type="parTrans" cxnId="{49E00DFF-848B-4C73-AFC6-1DBBCE5E7D79}">
      <dgm:prSet/>
      <dgm:spPr/>
      <dgm:t>
        <a:bodyPr/>
        <a:lstStyle/>
        <a:p>
          <a:endParaRPr lang="fr-BE"/>
        </a:p>
      </dgm:t>
    </dgm:pt>
    <dgm:pt modelId="{775BEEFE-28C0-4E4F-AFAB-F292103406DC}" type="pres">
      <dgm:prSet presAssocID="{6B2E0D39-9750-40AA-BE9E-B7A0480A976E}" presName="Name0" presStyleCnt="0">
        <dgm:presLayoutVars>
          <dgm:dir/>
          <dgm:animLvl val="lvl"/>
          <dgm:resizeHandles val="exact"/>
        </dgm:presLayoutVars>
      </dgm:prSet>
      <dgm:spPr/>
    </dgm:pt>
    <dgm:pt modelId="{A9C36BE1-0DC1-40EF-B6A7-8A7FB2529837}" type="pres">
      <dgm:prSet presAssocID="{8BCACBFB-2AC5-4F69-A72E-696F0595E2B8}" presName="Name8" presStyleCnt="0"/>
      <dgm:spPr/>
    </dgm:pt>
    <dgm:pt modelId="{932D1F16-461A-4AEF-97E8-31ABFA2F0E2E}" type="pres">
      <dgm:prSet presAssocID="{8BCACBFB-2AC5-4F69-A72E-696F0595E2B8}" presName="level" presStyleLbl="node1" presStyleIdx="0" presStyleCnt="10">
        <dgm:presLayoutVars>
          <dgm:chMax val="1"/>
          <dgm:bulletEnabled val="1"/>
        </dgm:presLayoutVars>
      </dgm:prSet>
      <dgm:spPr/>
    </dgm:pt>
    <dgm:pt modelId="{4FEEE646-AA7B-40DE-817C-64179FA169BB}" type="pres">
      <dgm:prSet presAssocID="{8BCACBFB-2AC5-4F69-A72E-696F0595E2B8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635F779-ACB4-4E24-BFD7-D58D12AEE0C4}" type="pres">
      <dgm:prSet presAssocID="{3A51AA60-1105-4ACD-B299-8E631A73289A}" presName="Name8" presStyleCnt="0"/>
      <dgm:spPr/>
    </dgm:pt>
    <dgm:pt modelId="{4F36C437-1F7D-4D01-8404-93F4A7214B93}" type="pres">
      <dgm:prSet presAssocID="{3A51AA60-1105-4ACD-B299-8E631A73289A}" presName="level" presStyleLbl="node1" presStyleIdx="1" presStyleCnt="10">
        <dgm:presLayoutVars>
          <dgm:chMax val="1"/>
          <dgm:bulletEnabled val="1"/>
        </dgm:presLayoutVars>
      </dgm:prSet>
      <dgm:spPr/>
    </dgm:pt>
    <dgm:pt modelId="{20CEA8F9-E6D2-48DB-94F5-828D4C519364}" type="pres">
      <dgm:prSet presAssocID="{3A51AA60-1105-4ACD-B299-8E631A73289A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9E301FA0-82D3-4634-A830-231E6AD0C035}" type="pres">
      <dgm:prSet presAssocID="{F4FDB67D-2F16-4818-B994-33408D57AF5F}" presName="Name8" presStyleCnt="0"/>
      <dgm:spPr/>
    </dgm:pt>
    <dgm:pt modelId="{EE44A9E2-27F8-4A3B-B107-293470328069}" type="pres">
      <dgm:prSet presAssocID="{F4FDB67D-2F16-4818-B994-33408D57AF5F}" presName="level" presStyleLbl="node1" presStyleIdx="2" presStyleCnt="10">
        <dgm:presLayoutVars>
          <dgm:chMax val="1"/>
          <dgm:bulletEnabled val="1"/>
        </dgm:presLayoutVars>
      </dgm:prSet>
      <dgm:spPr/>
    </dgm:pt>
    <dgm:pt modelId="{155EF315-C748-403F-88A3-38FB0197888F}" type="pres">
      <dgm:prSet presAssocID="{F4FDB67D-2F16-4818-B994-33408D57AF5F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C363B55E-17FF-498D-A888-ADCAC27838B1}" type="pres">
      <dgm:prSet presAssocID="{9A664D3C-947F-4158-B408-060FC4321CB9}" presName="Name8" presStyleCnt="0"/>
      <dgm:spPr/>
    </dgm:pt>
    <dgm:pt modelId="{39DADB1F-EBEB-4541-B55D-90F2A54776AF}" type="pres">
      <dgm:prSet presAssocID="{9A664D3C-947F-4158-B408-060FC4321CB9}" presName="level" presStyleLbl="node1" presStyleIdx="3" presStyleCnt="10">
        <dgm:presLayoutVars>
          <dgm:chMax val="1"/>
          <dgm:bulletEnabled val="1"/>
        </dgm:presLayoutVars>
      </dgm:prSet>
      <dgm:spPr/>
    </dgm:pt>
    <dgm:pt modelId="{ABCA03D0-0F21-494F-94D6-B0D90B0C9066}" type="pres">
      <dgm:prSet presAssocID="{9A664D3C-947F-4158-B408-060FC4321CB9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9AEA85D0-4F7E-4D95-934F-5E0EC7A570BF}" type="pres">
      <dgm:prSet presAssocID="{84200E5C-CCF5-4AA9-A0B1-75C43D473F4B}" presName="Name8" presStyleCnt="0"/>
      <dgm:spPr/>
    </dgm:pt>
    <dgm:pt modelId="{1DDC1AEE-8BA7-4D3D-B503-8E6601F3204F}" type="pres">
      <dgm:prSet presAssocID="{84200E5C-CCF5-4AA9-A0B1-75C43D473F4B}" presName="level" presStyleLbl="node1" presStyleIdx="4" presStyleCnt="10">
        <dgm:presLayoutVars>
          <dgm:chMax val="1"/>
          <dgm:bulletEnabled val="1"/>
        </dgm:presLayoutVars>
      </dgm:prSet>
      <dgm:spPr/>
    </dgm:pt>
    <dgm:pt modelId="{0B23F22F-CA7C-4091-A032-FB26966A7703}" type="pres">
      <dgm:prSet presAssocID="{84200E5C-CCF5-4AA9-A0B1-75C43D473F4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048FE145-9588-42A1-BAF5-724F0C4461C3}" type="pres">
      <dgm:prSet presAssocID="{CACBD8EC-BCB0-4BF7-9EC7-2309F4169C79}" presName="Name8" presStyleCnt="0"/>
      <dgm:spPr/>
    </dgm:pt>
    <dgm:pt modelId="{0350B987-E3DD-47BA-B9C9-F385C2267065}" type="pres">
      <dgm:prSet presAssocID="{CACBD8EC-BCB0-4BF7-9EC7-2309F4169C79}" presName="level" presStyleLbl="node1" presStyleIdx="5" presStyleCnt="10">
        <dgm:presLayoutVars>
          <dgm:chMax val="1"/>
          <dgm:bulletEnabled val="1"/>
        </dgm:presLayoutVars>
      </dgm:prSet>
      <dgm:spPr/>
    </dgm:pt>
    <dgm:pt modelId="{C887D7A5-55DE-431E-BC6E-4585F9118D89}" type="pres">
      <dgm:prSet presAssocID="{CACBD8EC-BCB0-4BF7-9EC7-2309F4169C79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51849925-1E86-4A8D-9373-248994B80D5D}" type="pres">
      <dgm:prSet presAssocID="{FDE90BF8-7CE3-454D-8001-ED3DC978E7F6}" presName="Name8" presStyleCnt="0"/>
      <dgm:spPr/>
    </dgm:pt>
    <dgm:pt modelId="{A2A27D09-A47A-4BE3-98CB-706D6EBFA195}" type="pres">
      <dgm:prSet presAssocID="{FDE90BF8-7CE3-454D-8001-ED3DC978E7F6}" presName="level" presStyleLbl="node1" presStyleIdx="6" presStyleCnt="10">
        <dgm:presLayoutVars>
          <dgm:chMax val="1"/>
          <dgm:bulletEnabled val="1"/>
        </dgm:presLayoutVars>
      </dgm:prSet>
      <dgm:spPr/>
    </dgm:pt>
    <dgm:pt modelId="{F89D187C-2C42-4A67-A2E6-DDE8331F04CC}" type="pres">
      <dgm:prSet presAssocID="{FDE90BF8-7CE3-454D-8001-ED3DC978E7F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9A08CB2-C695-4C85-A947-6D8866387F62}" type="pres">
      <dgm:prSet presAssocID="{EEAEEDA7-99DA-4C49-B54F-A0850101EEC5}" presName="Name8" presStyleCnt="0"/>
      <dgm:spPr/>
    </dgm:pt>
    <dgm:pt modelId="{3FA6D985-4EE0-4460-92CB-88C4BD046DD6}" type="pres">
      <dgm:prSet presAssocID="{EEAEEDA7-99DA-4C49-B54F-A0850101EEC5}" presName="level" presStyleLbl="node1" presStyleIdx="7" presStyleCnt="10">
        <dgm:presLayoutVars>
          <dgm:chMax val="1"/>
          <dgm:bulletEnabled val="1"/>
        </dgm:presLayoutVars>
      </dgm:prSet>
      <dgm:spPr/>
    </dgm:pt>
    <dgm:pt modelId="{A613A744-55C4-4C00-BBBB-0E45FEFB1A20}" type="pres">
      <dgm:prSet presAssocID="{EEAEEDA7-99DA-4C49-B54F-A0850101EEC5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71A7489D-AA67-4C8B-B027-3576F6012973}" type="pres">
      <dgm:prSet presAssocID="{DA7366BC-F002-4D73-9AED-8162FFAA7577}" presName="Name8" presStyleCnt="0"/>
      <dgm:spPr/>
    </dgm:pt>
    <dgm:pt modelId="{719E35E0-8799-48DF-8C7E-280F11F49E59}" type="pres">
      <dgm:prSet presAssocID="{DA7366BC-F002-4D73-9AED-8162FFAA7577}" presName="level" presStyleLbl="node1" presStyleIdx="8" presStyleCnt="10">
        <dgm:presLayoutVars>
          <dgm:chMax val="1"/>
          <dgm:bulletEnabled val="1"/>
        </dgm:presLayoutVars>
      </dgm:prSet>
      <dgm:spPr/>
    </dgm:pt>
    <dgm:pt modelId="{14B48A97-1E6B-435F-8196-15CCFBCED869}" type="pres">
      <dgm:prSet presAssocID="{DA7366BC-F002-4D73-9AED-8162FFAA7577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D44CF265-5D28-44E7-846A-A004EFF3B7B7}" type="pres">
      <dgm:prSet presAssocID="{E894F7CE-9A97-44A3-ABDC-AC8FF9C98AC1}" presName="Name8" presStyleCnt="0"/>
      <dgm:spPr/>
    </dgm:pt>
    <dgm:pt modelId="{CAC867F9-9381-4550-8DE0-2363E7976FD7}" type="pres">
      <dgm:prSet presAssocID="{E894F7CE-9A97-44A3-ABDC-AC8FF9C98AC1}" presName="level" presStyleLbl="node1" presStyleIdx="9" presStyleCnt="10">
        <dgm:presLayoutVars>
          <dgm:chMax val="1"/>
          <dgm:bulletEnabled val="1"/>
        </dgm:presLayoutVars>
      </dgm:prSet>
      <dgm:spPr/>
    </dgm:pt>
    <dgm:pt modelId="{298C4FCB-4F4C-4449-BDC4-F07CB6D1C384}" type="pres">
      <dgm:prSet presAssocID="{E894F7CE-9A97-44A3-ABDC-AC8FF9C98AC1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21F90005-61CE-4554-BAA3-87CB25AB9BE7}" type="presOf" srcId="{CACBD8EC-BCB0-4BF7-9EC7-2309F4169C79}" destId="{C887D7A5-55DE-431E-BC6E-4585F9118D89}" srcOrd="1" destOrd="0" presId="urn:microsoft.com/office/officeart/2005/8/layout/pyramid3"/>
    <dgm:cxn modelId="{5058EE0C-85D1-4327-B110-AEC9EFA23113}" srcId="{6B2E0D39-9750-40AA-BE9E-B7A0480A976E}" destId="{CACBD8EC-BCB0-4BF7-9EC7-2309F4169C79}" srcOrd="5" destOrd="0" parTransId="{9F611AD7-0481-496F-A571-FE2838061791}" sibTransId="{574397A6-EA0C-4DEF-92BA-B26BD2387E9C}"/>
    <dgm:cxn modelId="{3B5D622D-AC52-4C2A-9481-F5ABE0B6284A}" type="presOf" srcId="{CACBD8EC-BCB0-4BF7-9EC7-2309F4169C79}" destId="{0350B987-E3DD-47BA-B9C9-F385C2267065}" srcOrd="0" destOrd="0" presId="urn:microsoft.com/office/officeart/2005/8/layout/pyramid3"/>
    <dgm:cxn modelId="{9CAFFA2D-D632-4F37-B3C8-CD7F51678F95}" type="presOf" srcId="{FDE90BF8-7CE3-454D-8001-ED3DC978E7F6}" destId="{F89D187C-2C42-4A67-A2E6-DDE8331F04CC}" srcOrd="1" destOrd="0" presId="urn:microsoft.com/office/officeart/2005/8/layout/pyramid3"/>
    <dgm:cxn modelId="{2444ED30-6987-41C6-95ED-4F6BA1E8AA67}" type="presOf" srcId="{8BCACBFB-2AC5-4F69-A72E-696F0595E2B8}" destId="{4FEEE646-AA7B-40DE-817C-64179FA169BB}" srcOrd="1" destOrd="0" presId="urn:microsoft.com/office/officeart/2005/8/layout/pyramid3"/>
    <dgm:cxn modelId="{07F1045D-548D-4D3A-8054-634C8BFF7F2F}" type="presOf" srcId="{F4FDB67D-2F16-4818-B994-33408D57AF5F}" destId="{EE44A9E2-27F8-4A3B-B107-293470328069}" srcOrd="0" destOrd="0" presId="urn:microsoft.com/office/officeart/2005/8/layout/pyramid3"/>
    <dgm:cxn modelId="{5C13E961-EE8D-41B4-892E-EC69552C7031}" type="presOf" srcId="{84200E5C-CCF5-4AA9-A0B1-75C43D473F4B}" destId="{0B23F22F-CA7C-4091-A032-FB26966A7703}" srcOrd="1" destOrd="0" presId="urn:microsoft.com/office/officeart/2005/8/layout/pyramid3"/>
    <dgm:cxn modelId="{569C1D62-16BA-4734-B0B2-9195E2CBF3C7}" type="presOf" srcId="{DA7366BC-F002-4D73-9AED-8162FFAA7577}" destId="{719E35E0-8799-48DF-8C7E-280F11F49E59}" srcOrd="0" destOrd="0" presId="urn:microsoft.com/office/officeart/2005/8/layout/pyramid3"/>
    <dgm:cxn modelId="{A7A5B343-C4AD-4FD4-8E16-80A75062EF75}" srcId="{6B2E0D39-9750-40AA-BE9E-B7A0480A976E}" destId="{F4FDB67D-2F16-4818-B994-33408D57AF5F}" srcOrd="2" destOrd="0" parTransId="{125CF554-5D40-47BA-808F-4426AB6C0E92}" sibTransId="{81F65B57-E032-4B05-A263-81B4DB19F9EA}"/>
    <dgm:cxn modelId="{C9301564-5825-4A63-9B9D-98E3254AF32F}" type="presOf" srcId="{DA7366BC-F002-4D73-9AED-8162FFAA7577}" destId="{14B48A97-1E6B-435F-8196-15CCFBCED869}" srcOrd="1" destOrd="0" presId="urn:microsoft.com/office/officeart/2005/8/layout/pyramid3"/>
    <dgm:cxn modelId="{B2629266-6752-4AEF-86AA-A035CAF8694A}" type="presOf" srcId="{3A51AA60-1105-4ACD-B299-8E631A73289A}" destId="{20CEA8F9-E6D2-48DB-94F5-828D4C519364}" srcOrd="1" destOrd="0" presId="urn:microsoft.com/office/officeart/2005/8/layout/pyramid3"/>
    <dgm:cxn modelId="{4878734A-8B84-4EB4-B5DF-1E400CCE5EA1}" type="presOf" srcId="{84200E5C-CCF5-4AA9-A0B1-75C43D473F4B}" destId="{1DDC1AEE-8BA7-4D3D-B503-8E6601F3204F}" srcOrd="0" destOrd="0" presId="urn:microsoft.com/office/officeart/2005/8/layout/pyramid3"/>
    <dgm:cxn modelId="{8D0D626D-DF33-48D1-95F8-63A7231B3EE2}" type="presOf" srcId="{EEAEEDA7-99DA-4C49-B54F-A0850101EEC5}" destId="{3FA6D985-4EE0-4460-92CB-88C4BD046DD6}" srcOrd="0" destOrd="0" presId="urn:microsoft.com/office/officeart/2005/8/layout/pyramid3"/>
    <dgm:cxn modelId="{8287C270-D4F2-4EC1-BE66-50275C4E0413}" type="presOf" srcId="{F4FDB67D-2F16-4818-B994-33408D57AF5F}" destId="{155EF315-C748-403F-88A3-38FB0197888F}" srcOrd="1" destOrd="0" presId="urn:microsoft.com/office/officeart/2005/8/layout/pyramid3"/>
    <dgm:cxn modelId="{F9C0D971-8C64-4D2C-899E-1E2E061F8581}" type="presOf" srcId="{8BCACBFB-2AC5-4F69-A72E-696F0595E2B8}" destId="{932D1F16-461A-4AEF-97E8-31ABFA2F0E2E}" srcOrd="0" destOrd="0" presId="urn:microsoft.com/office/officeart/2005/8/layout/pyramid3"/>
    <dgm:cxn modelId="{01B47E5A-563C-408A-9C74-6A7A53AC6AE2}" type="presOf" srcId="{9A664D3C-947F-4158-B408-060FC4321CB9}" destId="{39DADB1F-EBEB-4541-B55D-90F2A54776AF}" srcOrd="0" destOrd="0" presId="urn:microsoft.com/office/officeart/2005/8/layout/pyramid3"/>
    <dgm:cxn modelId="{6ADE8C7E-4D14-48E1-9A75-FDB0F0EDB870}" type="presOf" srcId="{E894F7CE-9A97-44A3-ABDC-AC8FF9C98AC1}" destId="{298C4FCB-4F4C-4449-BDC4-F07CB6D1C384}" srcOrd="1" destOrd="0" presId="urn:microsoft.com/office/officeart/2005/8/layout/pyramid3"/>
    <dgm:cxn modelId="{17D4228D-5684-4054-A10A-A72460833405}" srcId="{6B2E0D39-9750-40AA-BE9E-B7A0480A976E}" destId="{3A51AA60-1105-4ACD-B299-8E631A73289A}" srcOrd="1" destOrd="0" parTransId="{65606D60-7418-4932-8E31-11EC03AD4632}" sibTransId="{C7BADFC6-3080-4229-8A37-015A2B834ED2}"/>
    <dgm:cxn modelId="{AC8F118E-F0BB-4259-ACF3-E4BC515D674D}" type="presOf" srcId="{9A664D3C-947F-4158-B408-060FC4321CB9}" destId="{ABCA03D0-0F21-494F-94D6-B0D90B0C9066}" srcOrd="1" destOrd="0" presId="urn:microsoft.com/office/officeart/2005/8/layout/pyramid3"/>
    <dgm:cxn modelId="{CF4A718F-7060-4A9D-8A94-2BD45CAD9653}" type="presOf" srcId="{E894F7CE-9A97-44A3-ABDC-AC8FF9C98AC1}" destId="{CAC867F9-9381-4550-8DE0-2363E7976FD7}" srcOrd="0" destOrd="0" presId="urn:microsoft.com/office/officeart/2005/8/layout/pyramid3"/>
    <dgm:cxn modelId="{04173C98-C8A2-4C34-8F52-6D5811E26E34}" srcId="{6B2E0D39-9750-40AA-BE9E-B7A0480A976E}" destId="{EEAEEDA7-99DA-4C49-B54F-A0850101EEC5}" srcOrd="7" destOrd="0" parTransId="{D35666D4-E7E7-4FB7-BD44-21CAB9480516}" sibTransId="{F847A885-D5E7-4F15-A6BC-A4A8B8B72EC8}"/>
    <dgm:cxn modelId="{95B3549B-9156-4DEE-8028-22FF66924F7C}" type="presOf" srcId="{EEAEEDA7-99DA-4C49-B54F-A0850101EEC5}" destId="{A613A744-55C4-4C00-BBBB-0E45FEFB1A20}" srcOrd="1" destOrd="0" presId="urn:microsoft.com/office/officeart/2005/8/layout/pyramid3"/>
    <dgm:cxn modelId="{94E2DC9C-09D4-4B5F-B54A-A8C2DB9D5948}" srcId="{6B2E0D39-9750-40AA-BE9E-B7A0480A976E}" destId="{FDE90BF8-7CE3-454D-8001-ED3DC978E7F6}" srcOrd="6" destOrd="0" parTransId="{D857D7D9-AA27-4883-9ED9-4D7ECE4D43C9}" sibTransId="{A63334F6-D3BE-452B-A9BD-C8D8E1389207}"/>
    <dgm:cxn modelId="{9E7AFEB4-7E06-43EF-9532-B01EC2BBEC28}" srcId="{6B2E0D39-9750-40AA-BE9E-B7A0480A976E}" destId="{8BCACBFB-2AC5-4F69-A72E-696F0595E2B8}" srcOrd="0" destOrd="0" parTransId="{F759699D-1DF5-4792-8A98-F4AE7DE371D3}" sibTransId="{5F180E8E-2803-44B3-BB66-EE0662ED80CB}"/>
    <dgm:cxn modelId="{68799EB7-2BFB-4DF0-8E34-5F944794D705}" srcId="{6B2E0D39-9750-40AA-BE9E-B7A0480A976E}" destId="{E894F7CE-9A97-44A3-ABDC-AC8FF9C98AC1}" srcOrd="9" destOrd="0" parTransId="{6150503D-6292-4EB7-BA0D-1F9D2B659A69}" sibTransId="{ACFD0060-F8BC-4754-9246-ABF74CCE04B4}"/>
    <dgm:cxn modelId="{927C77BF-D481-4E4E-AE77-A0620836EFBB}" srcId="{6B2E0D39-9750-40AA-BE9E-B7A0480A976E}" destId="{84200E5C-CCF5-4AA9-A0B1-75C43D473F4B}" srcOrd="4" destOrd="0" parTransId="{807086C5-02F6-4D68-88E3-FE37A5B4FCFC}" sibTransId="{F684D9D3-EA1C-453D-9EEF-3E674C41AB46}"/>
    <dgm:cxn modelId="{0D1675DB-AA7B-494D-852B-C0B6B420C673}" type="presOf" srcId="{FDE90BF8-7CE3-454D-8001-ED3DC978E7F6}" destId="{A2A27D09-A47A-4BE3-98CB-706D6EBFA195}" srcOrd="0" destOrd="0" presId="urn:microsoft.com/office/officeart/2005/8/layout/pyramid3"/>
    <dgm:cxn modelId="{EADD8FE9-925D-42C4-9144-3CB2E47930A7}" type="presOf" srcId="{6B2E0D39-9750-40AA-BE9E-B7A0480A976E}" destId="{775BEEFE-28C0-4E4F-AFAB-F292103406DC}" srcOrd="0" destOrd="0" presId="urn:microsoft.com/office/officeart/2005/8/layout/pyramid3"/>
    <dgm:cxn modelId="{A57D7AFD-F6C6-4322-B678-3F139F60821F}" type="presOf" srcId="{3A51AA60-1105-4ACD-B299-8E631A73289A}" destId="{4F36C437-1F7D-4D01-8404-93F4A7214B93}" srcOrd="0" destOrd="0" presId="urn:microsoft.com/office/officeart/2005/8/layout/pyramid3"/>
    <dgm:cxn modelId="{F8EE99FD-3582-4278-B331-C13CEDD6D9F4}" srcId="{6B2E0D39-9750-40AA-BE9E-B7A0480A976E}" destId="{9A664D3C-947F-4158-B408-060FC4321CB9}" srcOrd="3" destOrd="0" parTransId="{85A92CDE-B96D-439C-BE08-271B2927E7A7}" sibTransId="{462627AE-0E68-4EF2-8534-226609C454B4}"/>
    <dgm:cxn modelId="{49E00DFF-848B-4C73-AFC6-1DBBCE5E7D79}" srcId="{6B2E0D39-9750-40AA-BE9E-B7A0480A976E}" destId="{DA7366BC-F002-4D73-9AED-8162FFAA7577}" srcOrd="8" destOrd="0" parTransId="{F53D2720-AD5B-4A01-8E35-C6A566E45F47}" sibTransId="{3D81E12B-31BC-4380-88D5-E77575FD0291}"/>
    <dgm:cxn modelId="{B8811116-30E3-4CFB-97B7-D445BCE02C2C}" type="presParOf" srcId="{775BEEFE-28C0-4E4F-AFAB-F292103406DC}" destId="{A9C36BE1-0DC1-40EF-B6A7-8A7FB2529837}" srcOrd="0" destOrd="0" presId="urn:microsoft.com/office/officeart/2005/8/layout/pyramid3"/>
    <dgm:cxn modelId="{094C2CB0-9E50-4971-AFA5-F0E49223C24F}" type="presParOf" srcId="{A9C36BE1-0DC1-40EF-B6A7-8A7FB2529837}" destId="{932D1F16-461A-4AEF-97E8-31ABFA2F0E2E}" srcOrd="0" destOrd="0" presId="urn:microsoft.com/office/officeart/2005/8/layout/pyramid3"/>
    <dgm:cxn modelId="{403420A9-7E16-46AF-9579-B06F18BF9CEF}" type="presParOf" srcId="{A9C36BE1-0DC1-40EF-B6A7-8A7FB2529837}" destId="{4FEEE646-AA7B-40DE-817C-64179FA169BB}" srcOrd="1" destOrd="0" presId="urn:microsoft.com/office/officeart/2005/8/layout/pyramid3"/>
    <dgm:cxn modelId="{31EBA1BC-8BF5-4983-AF2D-194442141A42}" type="presParOf" srcId="{775BEEFE-28C0-4E4F-AFAB-F292103406DC}" destId="{1635F779-ACB4-4E24-BFD7-D58D12AEE0C4}" srcOrd="1" destOrd="0" presId="urn:microsoft.com/office/officeart/2005/8/layout/pyramid3"/>
    <dgm:cxn modelId="{8AD32942-F824-4469-9C72-3C49430E9BE8}" type="presParOf" srcId="{1635F779-ACB4-4E24-BFD7-D58D12AEE0C4}" destId="{4F36C437-1F7D-4D01-8404-93F4A7214B93}" srcOrd="0" destOrd="0" presId="urn:microsoft.com/office/officeart/2005/8/layout/pyramid3"/>
    <dgm:cxn modelId="{476B6D85-82E3-43E1-8E0C-4D3B0D6090E2}" type="presParOf" srcId="{1635F779-ACB4-4E24-BFD7-D58D12AEE0C4}" destId="{20CEA8F9-E6D2-48DB-94F5-828D4C519364}" srcOrd="1" destOrd="0" presId="urn:microsoft.com/office/officeart/2005/8/layout/pyramid3"/>
    <dgm:cxn modelId="{76683E37-7F1B-46D4-A4E9-F26EE5EF8E3A}" type="presParOf" srcId="{775BEEFE-28C0-4E4F-AFAB-F292103406DC}" destId="{9E301FA0-82D3-4634-A830-231E6AD0C035}" srcOrd="2" destOrd="0" presId="urn:microsoft.com/office/officeart/2005/8/layout/pyramid3"/>
    <dgm:cxn modelId="{14DEC8E9-90C6-4F79-BA11-CADE8D4B0433}" type="presParOf" srcId="{9E301FA0-82D3-4634-A830-231E6AD0C035}" destId="{EE44A9E2-27F8-4A3B-B107-293470328069}" srcOrd="0" destOrd="0" presId="urn:microsoft.com/office/officeart/2005/8/layout/pyramid3"/>
    <dgm:cxn modelId="{913B335A-9FDF-41ED-AE41-B717A8B815B4}" type="presParOf" srcId="{9E301FA0-82D3-4634-A830-231E6AD0C035}" destId="{155EF315-C748-403F-88A3-38FB0197888F}" srcOrd="1" destOrd="0" presId="urn:microsoft.com/office/officeart/2005/8/layout/pyramid3"/>
    <dgm:cxn modelId="{DA8C0C5B-CB85-4FAA-837A-3C1A9B076F2F}" type="presParOf" srcId="{775BEEFE-28C0-4E4F-AFAB-F292103406DC}" destId="{C363B55E-17FF-498D-A888-ADCAC27838B1}" srcOrd="3" destOrd="0" presId="urn:microsoft.com/office/officeart/2005/8/layout/pyramid3"/>
    <dgm:cxn modelId="{A0A9EF05-2F3C-4016-9D9E-A27A0B3F6939}" type="presParOf" srcId="{C363B55E-17FF-498D-A888-ADCAC27838B1}" destId="{39DADB1F-EBEB-4541-B55D-90F2A54776AF}" srcOrd="0" destOrd="0" presId="urn:microsoft.com/office/officeart/2005/8/layout/pyramid3"/>
    <dgm:cxn modelId="{2D19119A-D500-4417-84C4-9D20A98273A9}" type="presParOf" srcId="{C363B55E-17FF-498D-A888-ADCAC27838B1}" destId="{ABCA03D0-0F21-494F-94D6-B0D90B0C9066}" srcOrd="1" destOrd="0" presId="urn:microsoft.com/office/officeart/2005/8/layout/pyramid3"/>
    <dgm:cxn modelId="{2C13A121-6DAE-4BF0-A903-04E7D53BCC93}" type="presParOf" srcId="{775BEEFE-28C0-4E4F-AFAB-F292103406DC}" destId="{9AEA85D0-4F7E-4D95-934F-5E0EC7A570BF}" srcOrd="4" destOrd="0" presId="urn:microsoft.com/office/officeart/2005/8/layout/pyramid3"/>
    <dgm:cxn modelId="{90B4CEFD-E894-4F86-ACEB-5721C7D07336}" type="presParOf" srcId="{9AEA85D0-4F7E-4D95-934F-5E0EC7A570BF}" destId="{1DDC1AEE-8BA7-4D3D-B503-8E6601F3204F}" srcOrd="0" destOrd="0" presId="urn:microsoft.com/office/officeart/2005/8/layout/pyramid3"/>
    <dgm:cxn modelId="{CBC95B73-0983-4308-B513-1C3AB85D74F3}" type="presParOf" srcId="{9AEA85D0-4F7E-4D95-934F-5E0EC7A570BF}" destId="{0B23F22F-CA7C-4091-A032-FB26966A7703}" srcOrd="1" destOrd="0" presId="urn:microsoft.com/office/officeart/2005/8/layout/pyramid3"/>
    <dgm:cxn modelId="{058276A5-BE13-4D5D-9D13-5B7826A011B4}" type="presParOf" srcId="{775BEEFE-28C0-4E4F-AFAB-F292103406DC}" destId="{048FE145-9588-42A1-BAF5-724F0C4461C3}" srcOrd="5" destOrd="0" presId="urn:microsoft.com/office/officeart/2005/8/layout/pyramid3"/>
    <dgm:cxn modelId="{F42BCF72-F550-4D8C-B83A-E78A0610F106}" type="presParOf" srcId="{048FE145-9588-42A1-BAF5-724F0C4461C3}" destId="{0350B987-E3DD-47BA-B9C9-F385C2267065}" srcOrd="0" destOrd="0" presId="urn:microsoft.com/office/officeart/2005/8/layout/pyramid3"/>
    <dgm:cxn modelId="{04E6DAA6-4A9F-48AB-8234-5F67BF2F1F64}" type="presParOf" srcId="{048FE145-9588-42A1-BAF5-724F0C4461C3}" destId="{C887D7A5-55DE-431E-BC6E-4585F9118D89}" srcOrd="1" destOrd="0" presId="urn:microsoft.com/office/officeart/2005/8/layout/pyramid3"/>
    <dgm:cxn modelId="{DD2DA900-C1D6-4105-B679-5F6AD2996EA4}" type="presParOf" srcId="{775BEEFE-28C0-4E4F-AFAB-F292103406DC}" destId="{51849925-1E86-4A8D-9373-248994B80D5D}" srcOrd="6" destOrd="0" presId="urn:microsoft.com/office/officeart/2005/8/layout/pyramid3"/>
    <dgm:cxn modelId="{73030021-E52F-41D0-AA70-B1A35C448CC4}" type="presParOf" srcId="{51849925-1E86-4A8D-9373-248994B80D5D}" destId="{A2A27D09-A47A-4BE3-98CB-706D6EBFA195}" srcOrd="0" destOrd="0" presId="urn:microsoft.com/office/officeart/2005/8/layout/pyramid3"/>
    <dgm:cxn modelId="{6FEDB844-0EEB-4AFB-BF76-0B5AAED0E272}" type="presParOf" srcId="{51849925-1E86-4A8D-9373-248994B80D5D}" destId="{F89D187C-2C42-4A67-A2E6-DDE8331F04CC}" srcOrd="1" destOrd="0" presId="urn:microsoft.com/office/officeart/2005/8/layout/pyramid3"/>
    <dgm:cxn modelId="{2727D6B8-9B09-46F2-A2E0-27356B74EA10}" type="presParOf" srcId="{775BEEFE-28C0-4E4F-AFAB-F292103406DC}" destId="{49A08CB2-C695-4C85-A947-6D8866387F62}" srcOrd="7" destOrd="0" presId="urn:microsoft.com/office/officeart/2005/8/layout/pyramid3"/>
    <dgm:cxn modelId="{49EF783B-3588-4DD6-8692-4240CC0F28A9}" type="presParOf" srcId="{49A08CB2-C695-4C85-A947-6D8866387F62}" destId="{3FA6D985-4EE0-4460-92CB-88C4BD046DD6}" srcOrd="0" destOrd="0" presId="urn:microsoft.com/office/officeart/2005/8/layout/pyramid3"/>
    <dgm:cxn modelId="{5758A084-9B06-4275-A82E-81A1F366CC1F}" type="presParOf" srcId="{49A08CB2-C695-4C85-A947-6D8866387F62}" destId="{A613A744-55C4-4C00-BBBB-0E45FEFB1A20}" srcOrd="1" destOrd="0" presId="urn:microsoft.com/office/officeart/2005/8/layout/pyramid3"/>
    <dgm:cxn modelId="{D89D5911-F813-4432-9F00-50E95E62E99D}" type="presParOf" srcId="{775BEEFE-28C0-4E4F-AFAB-F292103406DC}" destId="{71A7489D-AA67-4C8B-B027-3576F6012973}" srcOrd="8" destOrd="0" presId="urn:microsoft.com/office/officeart/2005/8/layout/pyramid3"/>
    <dgm:cxn modelId="{21793E62-3E36-4D76-9FEC-F713E6CFC318}" type="presParOf" srcId="{71A7489D-AA67-4C8B-B027-3576F6012973}" destId="{719E35E0-8799-48DF-8C7E-280F11F49E59}" srcOrd="0" destOrd="0" presId="urn:microsoft.com/office/officeart/2005/8/layout/pyramid3"/>
    <dgm:cxn modelId="{2E9ECD3D-51B0-4E88-902C-2AA3394E1F8E}" type="presParOf" srcId="{71A7489D-AA67-4C8B-B027-3576F6012973}" destId="{14B48A97-1E6B-435F-8196-15CCFBCED869}" srcOrd="1" destOrd="0" presId="urn:microsoft.com/office/officeart/2005/8/layout/pyramid3"/>
    <dgm:cxn modelId="{89D43F46-2C97-4E29-AE03-8D55A683D5B3}" type="presParOf" srcId="{775BEEFE-28C0-4E4F-AFAB-F292103406DC}" destId="{D44CF265-5D28-44E7-846A-A004EFF3B7B7}" srcOrd="9" destOrd="0" presId="urn:microsoft.com/office/officeart/2005/8/layout/pyramid3"/>
    <dgm:cxn modelId="{621EE1D4-B781-4362-AC9F-34A30AFC4416}" type="presParOf" srcId="{D44CF265-5D28-44E7-846A-A004EFF3B7B7}" destId="{CAC867F9-9381-4550-8DE0-2363E7976FD7}" srcOrd="0" destOrd="0" presId="urn:microsoft.com/office/officeart/2005/8/layout/pyramid3"/>
    <dgm:cxn modelId="{E6BCDBED-C6E3-45D4-8AAC-249C7B6BAFF4}" type="presParOf" srcId="{D44CF265-5D28-44E7-846A-A004EFF3B7B7}" destId="{298C4FCB-4F4C-4449-BDC4-F07CB6D1C384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21A3AE-CAE8-4091-ACDB-12684A006033}">
      <dsp:nvSpPr>
        <dsp:cNvPr id="0" name=""/>
        <dsp:cNvSpPr/>
      </dsp:nvSpPr>
      <dsp:spPr>
        <a:xfrm>
          <a:off x="3703320" y="0"/>
          <a:ext cx="822960" cy="470852"/>
        </a:xfrm>
        <a:prstGeom prst="trapezoid">
          <a:avLst>
            <a:gd name="adj" fmla="val 8739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500" b="1" kern="1200" dirty="0"/>
            <a:t>Viandes rouges</a:t>
          </a:r>
          <a:endParaRPr lang="fr-BE" sz="1500" kern="1200" dirty="0"/>
        </a:p>
      </dsp:txBody>
      <dsp:txXfrm>
        <a:off x="3703320" y="0"/>
        <a:ext cx="822960" cy="470852"/>
      </dsp:txXfrm>
    </dsp:sp>
    <dsp:sp modelId="{C6B06BAF-8C95-46A3-A011-06E6E087399C}">
      <dsp:nvSpPr>
        <dsp:cNvPr id="0" name=""/>
        <dsp:cNvSpPr/>
      </dsp:nvSpPr>
      <dsp:spPr>
        <a:xfrm>
          <a:off x="3291840" y="470852"/>
          <a:ext cx="1645920" cy="470852"/>
        </a:xfrm>
        <a:prstGeom prst="trapezoid">
          <a:avLst>
            <a:gd name="adj" fmla="val 8739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500" b="1" kern="1200" dirty="0"/>
            <a:t>Gras</a:t>
          </a:r>
          <a:endParaRPr lang="fr-BE" sz="1500" kern="1200" dirty="0"/>
        </a:p>
      </dsp:txBody>
      <dsp:txXfrm>
        <a:off x="3579875" y="470852"/>
        <a:ext cx="1069848" cy="470852"/>
      </dsp:txXfrm>
    </dsp:sp>
    <dsp:sp modelId="{9BA93E82-FD6C-4D61-B83B-DEDB6D6D6F4B}">
      <dsp:nvSpPr>
        <dsp:cNvPr id="0" name=""/>
        <dsp:cNvSpPr/>
      </dsp:nvSpPr>
      <dsp:spPr>
        <a:xfrm>
          <a:off x="2880359" y="941705"/>
          <a:ext cx="2468880" cy="470852"/>
        </a:xfrm>
        <a:prstGeom prst="trapezoid">
          <a:avLst>
            <a:gd name="adj" fmla="val 8739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500" b="1" kern="1200" dirty="0"/>
            <a:t>Volailles, œufs</a:t>
          </a:r>
          <a:endParaRPr lang="fr-BE" sz="1500" kern="1200" dirty="0"/>
        </a:p>
      </dsp:txBody>
      <dsp:txXfrm>
        <a:off x="3312414" y="941705"/>
        <a:ext cx="1604772" cy="470852"/>
      </dsp:txXfrm>
    </dsp:sp>
    <dsp:sp modelId="{8BDB9C8D-4CCD-421A-9539-24E61DD2E881}">
      <dsp:nvSpPr>
        <dsp:cNvPr id="0" name=""/>
        <dsp:cNvSpPr/>
      </dsp:nvSpPr>
      <dsp:spPr>
        <a:xfrm>
          <a:off x="2468880" y="1412557"/>
          <a:ext cx="3291840" cy="470852"/>
        </a:xfrm>
        <a:prstGeom prst="trapezoid">
          <a:avLst>
            <a:gd name="adj" fmla="val 8739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500" b="1" kern="1200" dirty="0"/>
            <a:t>Légumes</a:t>
          </a:r>
          <a:endParaRPr lang="fr-BE" sz="1500" kern="1200" dirty="0"/>
        </a:p>
      </dsp:txBody>
      <dsp:txXfrm>
        <a:off x="3044951" y="1412557"/>
        <a:ext cx="2139696" cy="470852"/>
      </dsp:txXfrm>
    </dsp:sp>
    <dsp:sp modelId="{57D0A0C4-5B84-4060-A353-B4A4BF953F58}">
      <dsp:nvSpPr>
        <dsp:cNvPr id="0" name=""/>
        <dsp:cNvSpPr/>
      </dsp:nvSpPr>
      <dsp:spPr>
        <a:xfrm>
          <a:off x="2057400" y="1883410"/>
          <a:ext cx="4114800" cy="470852"/>
        </a:xfrm>
        <a:prstGeom prst="trapezoid">
          <a:avLst>
            <a:gd name="adj" fmla="val 8739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500" b="1" kern="1200" dirty="0"/>
            <a:t>Poissons</a:t>
          </a:r>
          <a:endParaRPr lang="fr-BE" sz="1500" kern="1200" dirty="0"/>
        </a:p>
      </dsp:txBody>
      <dsp:txXfrm>
        <a:off x="2777489" y="1883410"/>
        <a:ext cx="2674620" cy="470852"/>
      </dsp:txXfrm>
    </dsp:sp>
    <dsp:sp modelId="{B9E6F078-B221-43C9-AC58-822BABF92BEB}">
      <dsp:nvSpPr>
        <dsp:cNvPr id="0" name=""/>
        <dsp:cNvSpPr/>
      </dsp:nvSpPr>
      <dsp:spPr>
        <a:xfrm>
          <a:off x="1645920" y="2354262"/>
          <a:ext cx="4937760" cy="470852"/>
        </a:xfrm>
        <a:prstGeom prst="trapezoid">
          <a:avLst>
            <a:gd name="adj" fmla="val 8739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500" b="1" kern="1200" dirty="0"/>
            <a:t>Noix, graines, huiles d’olives</a:t>
          </a:r>
          <a:endParaRPr lang="fr-BE" sz="1500" kern="1200" dirty="0"/>
        </a:p>
      </dsp:txBody>
      <dsp:txXfrm>
        <a:off x="2510027" y="2354262"/>
        <a:ext cx="3209544" cy="470852"/>
      </dsp:txXfrm>
    </dsp:sp>
    <dsp:sp modelId="{B4690138-BF44-4947-88D4-EF63EA5C64E2}">
      <dsp:nvSpPr>
        <dsp:cNvPr id="0" name=""/>
        <dsp:cNvSpPr/>
      </dsp:nvSpPr>
      <dsp:spPr>
        <a:xfrm>
          <a:off x="1234439" y="2825115"/>
          <a:ext cx="5760720" cy="470852"/>
        </a:xfrm>
        <a:prstGeom prst="trapezoid">
          <a:avLst>
            <a:gd name="adj" fmla="val 8739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500" b="1" kern="1200" dirty="0"/>
            <a:t>Produits laitiers pauvres en gras</a:t>
          </a:r>
          <a:endParaRPr lang="fr-BE" sz="1500" kern="1200" dirty="0"/>
        </a:p>
      </dsp:txBody>
      <dsp:txXfrm>
        <a:off x="2242565" y="2825115"/>
        <a:ext cx="3744468" cy="470852"/>
      </dsp:txXfrm>
    </dsp:sp>
    <dsp:sp modelId="{437AFE51-2F85-4EC0-B5B5-6DA47628F452}">
      <dsp:nvSpPr>
        <dsp:cNvPr id="0" name=""/>
        <dsp:cNvSpPr/>
      </dsp:nvSpPr>
      <dsp:spPr>
        <a:xfrm>
          <a:off x="822960" y="3295967"/>
          <a:ext cx="6583680" cy="470852"/>
        </a:xfrm>
        <a:prstGeom prst="trapezoid">
          <a:avLst>
            <a:gd name="adj" fmla="val 8739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500" b="1" kern="1200" dirty="0"/>
            <a:t>Céréales et grains complets</a:t>
          </a:r>
          <a:endParaRPr lang="fr-BE" sz="1500" kern="1200" dirty="0"/>
        </a:p>
      </dsp:txBody>
      <dsp:txXfrm>
        <a:off x="1975103" y="3295967"/>
        <a:ext cx="4279392" cy="470852"/>
      </dsp:txXfrm>
    </dsp:sp>
    <dsp:sp modelId="{6013870D-A010-4F25-8D4A-F363BDAE005C}">
      <dsp:nvSpPr>
        <dsp:cNvPr id="0" name=""/>
        <dsp:cNvSpPr/>
      </dsp:nvSpPr>
      <dsp:spPr>
        <a:xfrm>
          <a:off x="411479" y="3766820"/>
          <a:ext cx="7406640" cy="470852"/>
        </a:xfrm>
        <a:prstGeom prst="trapezoid">
          <a:avLst>
            <a:gd name="adj" fmla="val 8739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500" b="1" kern="1200" dirty="0"/>
            <a:t>Fruits et Légumes</a:t>
          </a:r>
          <a:endParaRPr lang="fr-BE" sz="1500" kern="1200" dirty="0"/>
        </a:p>
      </dsp:txBody>
      <dsp:txXfrm>
        <a:off x="1707641" y="3766820"/>
        <a:ext cx="4814316" cy="470852"/>
      </dsp:txXfrm>
    </dsp:sp>
    <dsp:sp modelId="{063E9DC1-436F-4590-8943-BA5BFF04EA37}">
      <dsp:nvSpPr>
        <dsp:cNvPr id="0" name=""/>
        <dsp:cNvSpPr/>
      </dsp:nvSpPr>
      <dsp:spPr>
        <a:xfrm>
          <a:off x="0" y="4237672"/>
          <a:ext cx="8229600" cy="470852"/>
        </a:xfrm>
        <a:prstGeom prst="trapezoid">
          <a:avLst>
            <a:gd name="adj" fmla="val 8739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500" b="1" kern="1200" dirty="0"/>
            <a:t>Eau</a:t>
          </a:r>
          <a:endParaRPr lang="fr-BE" sz="1500" kern="1200" dirty="0"/>
        </a:p>
      </dsp:txBody>
      <dsp:txXfrm>
        <a:off x="1440179" y="4237672"/>
        <a:ext cx="5349240" cy="4708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2D1F16-461A-4AEF-97E8-31ABFA2F0E2E}">
      <dsp:nvSpPr>
        <dsp:cNvPr id="0" name=""/>
        <dsp:cNvSpPr/>
      </dsp:nvSpPr>
      <dsp:spPr>
        <a:xfrm rot="10800000">
          <a:off x="0" y="0"/>
          <a:ext cx="8229600" cy="470852"/>
        </a:xfrm>
        <a:prstGeom prst="trapezoid">
          <a:avLst>
            <a:gd name="adj" fmla="val 8739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300" b="1" kern="1200" dirty="0"/>
            <a:t>Viandes rouges</a:t>
          </a:r>
          <a:endParaRPr lang="fr-BE" sz="1300" kern="1200" dirty="0"/>
        </a:p>
      </dsp:txBody>
      <dsp:txXfrm rot="-10800000">
        <a:off x="1440179" y="0"/>
        <a:ext cx="5349240" cy="470852"/>
      </dsp:txXfrm>
    </dsp:sp>
    <dsp:sp modelId="{4F36C437-1F7D-4D01-8404-93F4A7214B93}">
      <dsp:nvSpPr>
        <dsp:cNvPr id="0" name=""/>
        <dsp:cNvSpPr/>
      </dsp:nvSpPr>
      <dsp:spPr>
        <a:xfrm rot="10800000">
          <a:off x="411479" y="470852"/>
          <a:ext cx="7406640" cy="470852"/>
        </a:xfrm>
        <a:prstGeom prst="trapezoid">
          <a:avLst>
            <a:gd name="adj" fmla="val 8739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300" b="1" kern="1200" dirty="0"/>
            <a:t>Gras</a:t>
          </a:r>
          <a:endParaRPr lang="fr-BE" sz="1300" kern="1200" dirty="0"/>
        </a:p>
      </dsp:txBody>
      <dsp:txXfrm rot="-10800000">
        <a:off x="1707641" y="470852"/>
        <a:ext cx="4814316" cy="470852"/>
      </dsp:txXfrm>
    </dsp:sp>
    <dsp:sp modelId="{EE44A9E2-27F8-4A3B-B107-293470328069}">
      <dsp:nvSpPr>
        <dsp:cNvPr id="0" name=""/>
        <dsp:cNvSpPr/>
      </dsp:nvSpPr>
      <dsp:spPr>
        <a:xfrm rot="10800000">
          <a:off x="822960" y="941704"/>
          <a:ext cx="6583680" cy="470852"/>
        </a:xfrm>
        <a:prstGeom prst="trapezoid">
          <a:avLst>
            <a:gd name="adj" fmla="val 8739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300" b="1" kern="1200" dirty="0"/>
            <a:t>Volailles, œufs</a:t>
          </a:r>
          <a:endParaRPr lang="fr-BE" sz="1300" kern="1200" dirty="0"/>
        </a:p>
      </dsp:txBody>
      <dsp:txXfrm rot="-10800000">
        <a:off x="1975103" y="941704"/>
        <a:ext cx="4279392" cy="470852"/>
      </dsp:txXfrm>
    </dsp:sp>
    <dsp:sp modelId="{39DADB1F-EBEB-4541-B55D-90F2A54776AF}">
      <dsp:nvSpPr>
        <dsp:cNvPr id="0" name=""/>
        <dsp:cNvSpPr/>
      </dsp:nvSpPr>
      <dsp:spPr>
        <a:xfrm rot="10800000">
          <a:off x="1234439" y="1412557"/>
          <a:ext cx="5760720" cy="470852"/>
        </a:xfrm>
        <a:prstGeom prst="trapezoid">
          <a:avLst>
            <a:gd name="adj" fmla="val 8739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300" b="1" kern="1200" dirty="0"/>
            <a:t>Légumes</a:t>
          </a:r>
          <a:endParaRPr lang="fr-BE" sz="1300" kern="1200" dirty="0"/>
        </a:p>
      </dsp:txBody>
      <dsp:txXfrm rot="-10800000">
        <a:off x="2242565" y="1412557"/>
        <a:ext cx="3744468" cy="470852"/>
      </dsp:txXfrm>
    </dsp:sp>
    <dsp:sp modelId="{1DDC1AEE-8BA7-4D3D-B503-8E6601F3204F}">
      <dsp:nvSpPr>
        <dsp:cNvPr id="0" name=""/>
        <dsp:cNvSpPr/>
      </dsp:nvSpPr>
      <dsp:spPr>
        <a:xfrm rot="10800000">
          <a:off x="1645920" y="1883409"/>
          <a:ext cx="4937760" cy="470852"/>
        </a:xfrm>
        <a:prstGeom prst="trapezoid">
          <a:avLst>
            <a:gd name="adj" fmla="val 8739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300" b="1" kern="1200" dirty="0"/>
            <a:t>Poissons</a:t>
          </a:r>
          <a:endParaRPr lang="fr-BE" sz="1300" kern="1200" dirty="0"/>
        </a:p>
      </dsp:txBody>
      <dsp:txXfrm rot="-10800000">
        <a:off x="2510027" y="1883409"/>
        <a:ext cx="3209544" cy="470852"/>
      </dsp:txXfrm>
    </dsp:sp>
    <dsp:sp modelId="{0350B987-E3DD-47BA-B9C9-F385C2267065}">
      <dsp:nvSpPr>
        <dsp:cNvPr id="0" name=""/>
        <dsp:cNvSpPr/>
      </dsp:nvSpPr>
      <dsp:spPr>
        <a:xfrm rot="10800000">
          <a:off x="2057400" y="2354262"/>
          <a:ext cx="4114800" cy="470852"/>
        </a:xfrm>
        <a:prstGeom prst="trapezoid">
          <a:avLst>
            <a:gd name="adj" fmla="val 8739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300" b="1" kern="1200" dirty="0"/>
            <a:t>Noix, graines, huiles d’olives</a:t>
          </a:r>
          <a:endParaRPr lang="fr-BE" sz="1300" kern="1200" dirty="0"/>
        </a:p>
      </dsp:txBody>
      <dsp:txXfrm rot="-10800000">
        <a:off x="2777489" y="2354262"/>
        <a:ext cx="2674620" cy="470852"/>
      </dsp:txXfrm>
    </dsp:sp>
    <dsp:sp modelId="{A2A27D09-A47A-4BE3-98CB-706D6EBFA195}">
      <dsp:nvSpPr>
        <dsp:cNvPr id="0" name=""/>
        <dsp:cNvSpPr/>
      </dsp:nvSpPr>
      <dsp:spPr>
        <a:xfrm rot="10800000">
          <a:off x="2468880" y="2825115"/>
          <a:ext cx="3291840" cy="470852"/>
        </a:xfrm>
        <a:prstGeom prst="trapezoid">
          <a:avLst>
            <a:gd name="adj" fmla="val 8739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300" b="1" kern="1200" dirty="0"/>
            <a:t>Produits laitiers pauvres en gras</a:t>
          </a:r>
          <a:endParaRPr lang="fr-BE" sz="1300" kern="1200" dirty="0"/>
        </a:p>
      </dsp:txBody>
      <dsp:txXfrm rot="-10800000">
        <a:off x="3044951" y="2825115"/>
        <a:ext cx="2139696" cy="470852"/>
      </dsp:txXfrm>
    </dsp:sp>
    <dsp:sp modelId="{3FA6D985-4EE0-4460-92CB-88C4BD046DD6}">
      <dsp:nvSpPr>
        <dsp:cNvPr id="0" name=""/>
        <dsp:cNvSpPr/>
      </dsp:nvSpPr>
      <dsp:spPr>
        <a:xfrm rot="10800000">
          <a:off x="2880359" y="3295967"/>
          <a:ext cx="2468880" cy="470852"/>
        </a:xfrm>
        <a:prstGeom prst="trapezoid">
          <a:avLst>
            <a:gd name="adj" fmla="val 8739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300" b="1" kern="1200" dirty="0"/>
            <a:t>Céréales et grains complets</a:t>
          </a:r>
          <a:endParaRPr lang="fr-BE" sz="1300" kern="1200" dirty="0"/>
        </a:p>
      </dsp:txBody>
      <dsp:txXfrm rot="-10800000">
        <a:off x="3312414" y="3295967"/>
        <a:ext cx="1604772" cy="470852"/>
      </dsp:txXfrm>
    </dsp:sp>
    <dsp:sp modelId="{719E35E0-8799-48DF-8C7E-280F11F49E59}">
      <dsp:nvSpPr>
        <dsp:cNvPr id="0" name=""/>
        <dsp:cNvSpPr/>
      </dsp:nvSpPr>
      <dsp:spPr>
        <a:xfrm rot="10800000">
          <a:off x="3291840" y="3766820"/>
          <a:ext cx="1645920" cy="470852"/>
        </a:xfrm>
        <a:prstGeom prst="trapezoid">
          <a:avLst>
            <a:gd name="adj" fmla="val 8739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300" b="1" kern="1200" dirty="0"/>
            <a:t>Fruits et Légumes</a:t>
          </a:r>
          <a:endParaRPr lang="fr-BE" sz="1300" kern="1200" dirty="0"/>
        </a:p>
      </dsp:txBody>
      <dsp:txXfrm rot="-10800000">
        <a:off x="3579875" y="3766820"/>
        <a:ext cx="1069848" cy="470852"/>
      </dsp:txXfrm>
    </dsp:sp>
    <dsp:sp modelId="{CAC867F9-9381-4550-8DE0-2363E7976FD7}">
      <dsp:nvSpPr>
        <dsp:cNvPr id="0" name=""/>
        <dsp:cNvSpPr/>
      </dsp:nvSpPr>
      <dsp:spPr>
        <a:xfrm rot="10800000">
          <a:off x="3703320" y="4237672"/>
          <a:ext cx="822960" cy="470852"/>
        </a:xfrm>
        <a:prstGeom prst="trapezoid">
          <a:avLst>
            <a:gd name="adj" fmla="val 8739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300" b="1" kern="1200" dirty="0"/>
            <a:t>Eau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BE" sz="1300" kern="1200" dirty="0"/>
        </a:p>
      </dsp:txBody>
      <dsp:txXfrm rot="-10800000">
        <a:off x="3703320" y="4237672"/>
        <a:ext cx="822960" cy="4708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8CE568-CD3C-4A50-B490-601F444AFE8F}" type="datetimeFigureOut">
              <a:rPr lang="fr-BE" smtClean="0"/>
              <a:t>23-09-21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EB2081-F7E7-4694-8072-8922191224E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39939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B2081-F7E7-4694-8072-8922191224EB}" type="slidenum">
              <a:rPr lang="fr-BE" smtClean="0"/>
              <a:t>1</a:t>
            </a:fld>
            <a:endParaRPr lang="fr-B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B2081-F7E7-4694-8072-8922191224EB}" type="slidenum">
              <a:rPr lang="fr-BE" smtClean="0"/>
              <a:t>2</a:t>
            </a:fld>
            <a:endParaRPr lang="fr-B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BE827-D47F-488E-9606-7C7EA8E384F7}" type="datetimeFigureOut">
              <a:rPr lang="fr-BE" smtClean="0"/>
              <a:t>23-09-21</a:t>
            </a:fld>
            <a:endParaRPr lang="fr-BE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08160-B096-4CC9-9B9F-510E0D694570}" type="slidenum">
              <a:rPr lang="fr-BE" smtClean="0"/>
              <a:t>‹N°›</a:t>
            </a:fld>
            <a:endParaRPr lang="fr-BE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BE827-D47F-488E-9606-7C7EA8E384F7}" type="datetimeFigureOut">
              <a:rPr lang="fr-BE" smtClean="0"/>
              <a:t>23-09-21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08160-B096-4CC9-9B9F-510E0D694570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BE827-D47F-488E-9606-7C7EA8E384F7}" type="datetimeFigureOut">
              <a:rPr lang="fr-BE" smtClean="0"/>
              <a:t>23-09-21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08160-B096-4CC9-9B9F-510E0D694570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BE827-D47F-488E-9606-7C7EA8E384F7}" type="datetimeFigureOut">
              <a:rPr lang="fr-BE" smtClean="0"/>
              <a:t>23-09-21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08160-B096-4CC9-9B9F-510E0D694570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BE827-D47F-488E-9606-7C7EA8E384F7}" type="datetimeFigureOut">
              <a:rPr lang="fr-BE" smtClean="0"/>
              <a:t>23-09-21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EF08160-B096-4CC9-9B9F-510E0D694570}" type="slidenum">
              <a:rPr lang="fr-BE" smtClean="0"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BE827-D47F-488E-9606-7C7EA8E384F7}" type="datetimeFigureOut">
              <a:rPr lang="fr-BE" smtClean="0"/>
              <a:t>23-09-21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08160-B096-4CC9-9B9F-510E0D694570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BE827-D47F-488E-9606-7C7EA8E384F7}" type="datetimeFigureOut">
              <a:rPr lang="fr-BE" smtClean="0"/>
              <a:t>23-09-21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08160-B096-4CC9-9B9F-510E0D694570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BE827-D47F-488E-9606-7C7EA8E384F7}" type="datetimeFigureOut">
              <a:rPr lang="fr-BE" smtClean="0"/>
              <a:t>23-09-21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08160-B096-4CC9-9B9F-510E0D694570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BE827-D47F-488E-9606-7C7EA8E384F7}" type="datetimeFigureOut">
              <a:rPr lang="fr-BE" smtClean="0"/>
              <a:t>23-09-21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08160-B096-4CC9-9B9F-510E0D694570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BE827-D47F-488E-9606-7C7EA8E384F7}" type="datetimeFigureOut">
              <a:rPr lang="fr-BE" smtClean="0"/>
              <a:t>23-09-21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08160-B096-4CC9-9B9F-510E0D694570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BE827-D47F-488E-9606-7C7EA8E384F7}" type="datetimeFigureOut">
              <a:rPr lang="fr-BE" smtClean="0"/>
              <a:t>23-09-21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08160-B096-4CC9-9B9F-510E0D694570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C3BE827-D47F-488E-9606-7C7EA8E384F7}" type="datetimeFigureOut">
              <a:rPr lang="fr-BE" smtClean="0"/>
              <a:t>23-09-21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EF08160-B096-4CC9-9B9F-510E0D694570}" type="slidenum">
              <a:rPr lang="fr-BE" smtClean="0"/>
              <a:t>‹N°›</a:t>
            </a:fld>
            <a:endParaRPr lang="fr-B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/>
              <a:t>La pyramide alimentaire des diététiciens</a:t>
            </a: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0366292"/>
              </p:ext>
            </p:extLst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63E9DC1-436F-4590-8943-BA5BFF04EA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graphicEl>
                                              <a:dgm id="{063E9DC1-436F-4590-8943-BA5BFF04EA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graphicEl>
                                              <a:dgm id="{063E9DC1-436F-4590-8943-BA5BFF04EA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>
                                            <p:graphicEl>
                                              <a:dgm id="{063E9DC1-436F-4590-8943-BA5BFF04EA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63E9DC1-436F-4590-8943-BA5BFF04EA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013870D-A010-4F25-8D4A-F363BDAE00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graphicEl>
                                              <a:dgm id="{6013870D-A010-4F25-8D4A-F363BDAE00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graphicEl>
                                              <a:dgm id="{6013870D-A010-4F25-8D4A-F363BDAE00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6">
                                            <p:graphicEl>
                                              <a:dgm id="{6013870D-A010-4F25-8D4A-F363BDAE00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013870D-A010-4F25-8D4A-F363BDAE00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37AFE51-2F85-4EC0-B5B5-6DA47628F4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graphicEl>
                                              <a:dgm id="{437AFE51-2F85-4EC0-B5B5-6DA47628F4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graphicEl>
                                              <a:dgm id="{437AFE51-2F85-4EC0-B5B5-6DA47628F4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6">
                                            <p:graphicEl>
                                              <a:dgm id="{437AFE51-2F85-4EC0-B5B5-6DA47628F4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37AFE51-2F85-4EC0-B5B5-6DA47628F4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4690138-BF44-4947-88D4-EF63EA5C64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graphicEl>
                                              <a:dgm id="{B4690138-BF44-4947-88D4-EF63EA5C64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graphicEl>
                                              <a:dgm id="{B4690138-BF44-4947-88D4-EF63EA5C64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6">
                                            <p:graphicEl>
                                              <a:dgm id="{B4690138-BF44-4947-88D4-EF63EA5C64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4690138-BF44-4947-88D4-EF63EA5C64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9E6F078-B221-43C9-AC58-822BABF92B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graphicEl>
                                              <a:dgm id="{B9E6F078-B221-43C9-AC58-822BABF92B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graphicEl>
                                              <a:dgm id="{B9E6F078-B221-43C9-AC58-822BABF92B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6">
                                            <p:graphicEl>
                                              <a:dgm id="{B9E6F078-B221-43C9-AC58-822BABF92B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9E6F078-B221-43C9-AC58-822BABF92B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7D0A0C4-5B84-4060-A353-B4A4BF953F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graphicEl>
                                              <a:dgm id="{57D0A0C4-5B84-4060-A353-B4A4BF953F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graphicEl>
                                              <a:dgm id="{57D0A0C4-5B84-4060-A353-B4A4BF953F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900" decel="100000" fill="hold"/>
                                        <p:tgtEl>
                                          <p:spTgt spid="6">
                                            <p:graphicEl>
                                              <a:dgm id="{57D0A0C4-5B84-4060-A353-B4A4BF953F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7D0A0C4-5B84-4060-A353-B4A4BF953F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BDB9C8D-4CCD-421A-9539-24E61DD2E8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graphicEl>
                                              <a:dgm id="{8BDB9C8D-4CCD-421A-9539-24E61DD2E8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graphicEl>
                                              <a:dgm id="{8BDB9C8D-4CCD-421A-9539-24E61DD2E8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6">
                                            <p:graphicEl>
                                              <a:dgm id="{8BDB9C8D-4CCD-421A-9539-24E61DD2E8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BDB9C8D-4CCD-421A-9539-24E61DD2E8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BA93E82-FD6C-4D61-B83B-DEDB6D6D6F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graphicEl>
                                              <a:dgm id="{9BA93E82-FD6C-4D61-B83B-DEDB6D6D6F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graphicEl>
                                              <a:dgm id="{9BA93E82-FD6C-4D61-B83B-DEDB6D6D6F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900" decel="100000" fill="hold"/>
                                        <p:tgtEl>
                                          <p:spTgt spid="6">
                                            <p:graphicEl>
                                              <a:dgm id="{9BA93E82-FD6C-4D61-B83B-DEDB6D6D6F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BA93E82-FD6C-4D61-B83B-DEDB6D6D6F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000"/>
                            </p:stCondLst>
                            <p:childTnLst>
                              <p:par>
                                <p:cTn id="6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6B06BAF-8C95-46A3-A011-06E6E08739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">
                                            <p:graphicEl>
                                              <a:dgm id="{C6B06BAF-8C95-46A3-A011-06E6E08739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graphicEl>
                                              <a:dgm id="{C6B06BAF-8C95-46A3-A011-06E6E08739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6">
                                            <p:graphicEl>
                                              <a:dgm id="{C6B06BAF-8C95-46A3-A011-06E6E08739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6B06BAF-8C95-46A3-A011-06E6E08739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000"/>
                            </p:stCondLst>
                            <p:childTnLst>
                              <p:par>
                                <p:cTn id="6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C21A3AE-CAE8-4091-ACDB-12684A0060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">
                                            <p:graphicEl>
                                              <a:dgm id="{8C21A3AE-CAE8-4091-ACDB-12684A0060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>
                                            <p:graphicEl>
                                              <a:dgm id="{8C21A3AE-CAE8-4091-ACDB-12684A0060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900" decel="100000" fill="hold"/>
                                        <p:tgtEl>
                                          <p:spTgt spid="6">
                                            <p:graphicEl>
                                              <a:dgm id="{8C21A3AE-CAE8-4091-ACDB-12684A0060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C21A3AE-CAE8-4091-ACDB-12684A0060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C21A3AE-CAE8-4091-ACDB-12684A006033}"/>
                                            </p:graphicEl>
                                          </p:spTgt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7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C21A3AE-CAE8-4091-ACDB-12684A0060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6">
                                            <p:graphicEl>
                                              <a:dgm id="{8C21A3AE-CAE8-4091-ACDB-12684A0060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C21A3AE-CAE8-4091-ACDB-12684A0060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5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6B06BAF-8C95-46A3-A011-06E6E087399C}"/>
                                            </p:graphicEl>
                                          </p:spTgt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8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6B06BAF-8C95-46A3-A011-06E6E08739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6">
                                            <p:graphicEl>
                                              <a:dgm id="{C6B06BAF-8C95-46A3-A011-06E6E08739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6B06BAF-8C95-46A3-A011-06E6E08739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5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BA93E82-FD6C-4D61-B83B-DEDB6D6D6F4B}"/>
                                            </p:graphicEl>
                                          </p:spTgt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8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BA93E82-FD6C-4D61-B83B-DEDB6D6D6F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89" dur="1000"/>
                                        <p:tgtEl>
                                          <p:spTgt spid="6">
                                            <p:graphicEl>
                                              <a:dgm id="{9BA93E82-FD6C-4D61-B83B-DEDB6D6D6F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BA93E82-FD6C-4D61-B83B-DEDB6D6D6F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5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BDB9C8D-4CCD-421A-9539-24E61DD2E881}"/>
                                            </p:graphicEl>
                                          </p:spTgt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9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BDB9C8D-4CCD-421A-9539-24E61DD2E8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94" dur="1000"/>
                                        <p:tgtEl>
                                          <p:spTgt spid="6">
                                            <p:graphicEl>
                                              <a:dgm id="{8BDB9C8D-4CCD-421A-9539-24E61DD2E8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BDB9C8D-4CCD-421A-9539-24E61DD2E8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5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7D0A0C4-5B84-4060-A353-B4A4BF953F58}"/>
                                            </p:graphicEl>
                                          </p:spTgt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9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7D0A0C4-5B84-4060-A353-B4A4BF953F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99" dur="1000"/>
                                        <p:tgtEl>
                                          <p:spTgt spid="6">
                                            <p:graphicEl>
                                              <a:dgm id="{57D0A0C4-5B84-4060-A353-B4A4BF953F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7D0A0C4-5B84-4060-A353-B4A4BF953F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5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9E6F078-B221-43C9-AC58-822BABF92BEB}"/>
                                            </p:graphicEl>
                                          </p:spTgt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0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9E6F078-B221-43C9-AC58-822BABF92B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04" dur="1000"/>
                                        <p:tgtEl>
                                          <p:spTgt spid="6">
                                            <p:graphicEl>
                                              <a:dgm id="{B9E6F078-B221-43C9-AC58-822BABF92B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9E6F078-B221-43C9-AC58-822BABF92B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5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4690138-BF44-4947-88D4-EF63EA5C64E2}"/>
                                            </p:graphicEl>
                                          </p:spTgt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0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4690138-BF44-4947-88D4-EF63EA5C64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09" dur="1000"/>
                                        <p:tgtEl>
                                          <p:spTgt spid="6">
                                            <p:graphicEl>
                                              <a:dgm id="{B4690138-BF44-4947-88D4-EF63EA5C64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4690138-BF44-4947-88D4-EF63EA5C64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5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37AFE51-2F85-4EC0-B5B5-6DA47628F452}"/>
                                            </p:graphicEl>
                                          </p:spTgt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1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37AFE51-2F85-4EC0-B5B5-6DA47628F4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14" dur="1000"/>
                                        <p:tgtEl>
                                          <p:spTgt spid="6">
                                            <p:graphicEl>
                                              <a:dgm id="{437AFE51-2F85-4EC0-B5B5-6DA47628F4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37AFE51-2F85-4EC0-B5B5-6DA47628F4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5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013870D-A010-4F25-8D4A-F363BDAE005C}"/>
                                            </p:graphicEl>
                                          </p:spTgt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1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013870D-A010-4F25-8D4A-F363BDAE00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19" dur="1000"/>
                                        <p:tgtEl>
                                          <p:spTgt spid="6">
                                            <p:graphicEl>
                                              <a:dgm id="{6013870D-A010-4F25-8D4A-F363BDAE00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013870D-A010-4F25-8D4A-F363BDAE00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5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63E9DC1-436F-4590-8943-BA5BFF04EA37}"/>
                                            </p:graphicEl>
                                          </p:spTgt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2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63E9DC1-436F-4590-8943-BA5BFF04EA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24" dur="1000"/>
                                        <p:tgtEl>
                                          <p:spTgt spid="6">
                                            <p:graphicEl>
                                              <a:dgm id="{063E9DC1-436F-4590-8943-BA5BFF04EA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63E9DC1-436F-4590-8943-BA5BFF04EA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6" grpId="0" uiExpand="1">
        <p:bldSub>
          <a:bldDgm bld="one" rev="1"/>
        </p:bldSub>
      </p:bldGraphic>
      <p:bldGraphic spid="6" grpId="1" uiExpand="1">
        <p:bldSub>
          <a:bldDgm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/>
              <a:t>La pyramide alimentaire de mon voisin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/>
          </a:p>
        </p:txBody>
      </p:sp>
      <p:graphicFrame>
        <p:nvGraphicFramePr>
          <p:cNvPr id="4" name="Espace réservé du contenu 5"/>
          <p:cNvGraphicFramePr>
            <a:graphicFrameLocks/>
          </p:cNvGraphicFramePr>
          <p:nvPr/>
        </p:nvGraphicFramePr>
        <p:xfrm>
          <a:off x="611560" y="1600795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2D1F16-461A-4AEF-97E8-31ABFA2F0E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4">
                                            <p:graphicEl>
                                              <a:dgm id="{932D1F16-461A-4AEF-97E8-31ABFA2F0E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F36C437-1F7D-4D01-8404-93F4A7214B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4F36C437-1F7D-4D01-8404-93F4A7214B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44A9E2-27F8-4A3B-B107-2934703280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4">
                                            <p:graphicEl>
                                              <a:dgm id="{EE44A9E2-27F8-4A3B-B107-2934703280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9DADB1F-EBEB-4541-B55D-90F2A54776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4">
                                            <p:graphicEl>
                                              <a:dgm id="{39DADB1F-EBEB-4541-B55D-90F2A54776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DDC1AEE-8BA7-4D3D-B503-8E6601F320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4">
                                            <p:graphicEl>
                                              <a:dgm id="{1DDC1AEE-8BA7-4D3D-B503-8E6601F320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350B987-E3DD-47BA-B9C9-F385C22670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4">
                                            <p:graphicEl>
                                              <a:dgm id="{0350B987-E3DD-47BA-B9C9-F385C22670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2A27D09-A47A-4BE3-98CB-706D6EBFA1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4">
                                            <p:graphicEl>
                                              <a:dgm id="{A2A27D09-A47A-4BE3-98CB-706D6EBFA1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FA6D985-4EE0-4460-92CB-88C4BD046D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4">
                                            <p:graphicEl>
                                              <a:dgm id="{3FA6D985-4EE0-4460-92CB-88C4BD046D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19E35E0-8799-48DF-8C7E-280F11F49E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4">
                                            <p:graphicEl>
                                              <a:dgm id="{719E35E0-8799-48DF-8C7E-280F11F49E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C867F9-9381-4550-8DE0-2363E7976F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4">
                                            <p:graphicEl>
                                              <a:dgm id="{CAC867F9-9381-4550-8DE0-2363E7976F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4">
                                            <p:graphicEl>
                                              <a:dgm id="{CAC867F9-9381-4550-8DE0-2363E7976F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4">
                                            <p:graphicEl>
                                              <a:dgm id="{CAC867F9-9381-4550-8DE0-2363E7976F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4">
                                            <p:graphicEl>
                                              <a:dgm id="{CAC867F9-9381-4550-8DE0-2363E7976F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C867F9-9381-4550-8DE0-2363E7976F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graphicEl>
                                              <a:dgm id="{719E35E0-8799-48DF-8C7E-280F11F49E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4">
                                            <p:graphicEl>
                                              <a:dgm id="{719E35E0-8799-48DF-8C7E-280F11F49E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4">
                                            <p:graphicEl>
                                              <a:dgm id="{719E35E0-8799-48DF-8C7E-280F11F49E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19E35E0-8799-48DF-8C7E-280F11F49E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4">
                                            <p:graphicEl>
                                              <a:dgm id="{3FA6D985-4EE0-4460-92CB-88C4BD046D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4">
                                            <p:graphicEl>
                                              <a:dgm id="{3FA6D985-4EE0-4460-92CB-88C4BD046D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4">
                                            <p:graphicEl>
                                              <a:dgm id="{3FA6D985-4EE0-4460-92CB-88C4BD046D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FA6D985-4EE0-4460-92CB-88C4BD046D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4">
                                            <p:graphicEl>
                                              <a:dgm id="{A2A27D09-A47A-4BE3-98CB-706D6EBFA1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4">
                                            <p:graphicEl>
                                              <a:dgm id="{A2A27D09-A47A-4BE3-98CB-706D6EBFA1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4">
                                            <p:graphicEl>
                                              <a:dgm id="{A2A27D09-A47A-4BE3-98CB-706D6EBFA1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2A27D09-A47A-4BE3-98CB-706D6EBFA1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4">
                                            <p:graphicEl>
                                              <a:dgm id="{0350B987-E3DD-47BA-B9C9-F385C22670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4">
                                            <p:graphicEl>
                                              <a:dgm id="{0350B987-E3DD-47BA-B9C9-F385C22670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4">
                                            <p:graphicEl>
                                              <a:dgm id="{0350B987-E3DD-47BA-B9C9-F385C22670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350B987-E3DD-47BA-B9C9-F385C22670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4">
                                            <p:graphicEl>
                                              <a:dgm id="{1DDC1AEE-8BA7-4D3D-B503-8E6601F320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4">
                                            <p:graphicEl>
                                              <a:dgm id="{1DDC1AEE-8BA7-4D3D-B503-8E6601F320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4">
                                            <p:graphicEl>
                                              <a:dgm id="{1DDC1AEE-8BA7-4D3D-B503-8E6601F320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DDC1AEE-8BA7-4D3D-B503-8E6601F320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4">
                                            <p:graphicEl>
                                              <a:dgm id="{39DADB1F-EBEB-4541-B55D-90F2A54776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4">
                                            <p:graphicEl>
                                              <a:dgm id="{39DADB1F-EBEB-4541-B55D-90F2A54776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4">
                                            <p:graphicEl>
                                              <a:dgm id="{39DADB1F-EBEB-4541-B55D-90F2A54776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9DADB1F-EBEB-4541-B55D-90F2A54776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4">
                                            <p:graphicEl>
                                              <a:dgm id="{EE44A9E2-27F8-4A3B-B107-2934703280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4">
                                            <p:graphicEl>
                                              <a:dgm id="{EE44A9E2-27F8-4A3B-B107-2934703280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4">
                                            <p:graphicEl>
                                              <a:dgm id="{EE44A9E2-27F8-4A3B-B107-2934703280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44A9E2-27F8-4A3B-B107-2934703280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4">
                                            <p:graphicEl>
                                              <a:dgm id="{4F36C437-1F7D-4D01-8404-93F4A7214B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4">
                                            <p:graphicEl>
                                              <a:dgm id="{4F36C437-1F7D-4D01-8404-93F4A7214B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4">
                                            <p:graphicEl>
                                              <a:dgm id="{4F36C437-1F7D-4D01-8404-93F4A7214B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F36C437-1F7D-4D01-8404-93F4A7214B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4">
                                            <p:graphicEl>
                                              <a:dgm id="{932D1F16-461A-4AEF-97E8-31ABFA2F0E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4">
                                            <p:graphicEl>
                                              <a:dgm id="{932D1F16-461A-4AEF-97E8-31ABFA2F0E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4">
                                            <p:graphicEl>
                                              <a:dgm id="{932D1F16-461A-4AEF-97E8-31ABFA2F0E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2D1F16-461A-4AEF-97E8-31ABFA2F0E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 uiExpand="1">
        <p:bldSub>
          <a:bldDgm bld="one"/>
        </p:bldSub>
      </p:bldGraphic>
      <p:bldGraphic spid="4" grpId="1" uiExpand="1">
        <p:bldSub>
          <a:bldDgm bld="one" rev="1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70</TotalTime>
  <Words>67</Words>
  <Application>Microsoft Office PowerPoint</Application>
  <PresentationFormat>Affichage à l'écran (4:3)</PresentationFormat>
  <Paragraphs>24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Book Antiqua</vt:lpstr>
      <vt:lpstr>Calibri</vt:lpstr>
      <vt:lpstr>Lucida Sans</vt:lpstr>
      <vt:lpstr>Wingdings</vt:lpstr>
      <vt:lpstr>Wingdings 2</vt:lpstr>
      <vt:lpstr>Wingdings 3</vt:lpstr>
      <vt:lpstr>Apex</vt:lpstr>
      <vt:lpstr>La pyramide alimentaire des diététiciens</vt:lpstr>
      <vt:lpstr>La pyramide alimentaire de mon voisin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pyramide alimentaire</dc:title>
  <dc:creator>Joel</dc:creator>
  <cp:lastModifiedBy>Joel Lambert</cp:lastModifiedBy>
  <cp:revision>8</cp:revision>
  <dcterms:created xsi:type="dcterms:W3CDTF">2012-02-15T20:16:35Z</dcterms:created>
  <dcterms:modified xsi:type="dcterms:W3CDTF">2021-09-23T10:51:44Z</dcterms:modified>
</cp:coreProperties>
</file>