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744" r:id="rId2"/>
    <p:sldMasterId id="2147483732" r:id="rId3"/>
    <p:sldMasterId id="2147483756" r:id="rId4"/>
  </p:sldMasterIdLst>
  <p:notesMasterIdLst>
    <p:notesMasterId r:id="rId13"/>
  </p:notes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el Lambert" userId="e5c19e8ea449bfdd" providerId="LiveId" clId="{2EE8E3A1-CF91-4F57-90E4-2006180B864D}"/>
    <pc:docChg chg="modSld">
      <pc:chgData name="Joel Lambert" userId="e5c19e8ea449bfdd" providerId="LiveId" clId="{2EE8E3A1-CF91-4F57-90E4-2006180B864D}" dt="2021-09-23T10:54:24.485" v="10" actId="20577"/>
      <pc:docMkLst>
        <pc:docMk/>
      </pc:docMkLst>
      <pc:sldChg chg="modSp mod">
        <pc:chgData name="Joel Lambert" userId="e5c19e8ea449bfdd" providerId="LiveId" clId="{2EE8E3A1-CF91-4F57-90E4-2006180B864D}" dt="2021-09-23T10:54:24.485" v="10" actId="20577"/>
        <pc:sldMkLst>
          <pc:docMk/>
          <pc:sldMk cId="0" sldId="258"/>
        </pc:sldMkLst>
        <pc:spChg chg="mod">
          <ac:chgData name="Joel Lambert" userId="e5c19e8ea449bfdd" providerId="LiveId" clId="{2EE8E3A1-CF91-4F57-90E4-2006180B864D}" dt="2021-09-23T10:54:11.236" v="8" actId="6549"/>
          <ac:spMkLst>
            <pc:docMk/>
            <pc:sldMk cId="0" sldId="258"/>
            <ac:spMk id="2" creationId="{00000000-0000-0000-0000-000000000000}"/>
          </ac:spMkLst>
        </pc:spChg>
        <pc:spChg chg="mod">
          <ac:chgData name="Joel Lambert" userId="e5c19e8ea449bfdd" providerId="LiveId" clId="{2EE8E3A1-CF91-4F57-90E4-2006180B864D}" dt="2021-09-23T10:54:24.485" v="10" actId="20577"/>
          <ac:spMkLst>
            <pc:docMk/>
            <pc:sldMk cId="0" sldId="258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212C4-3C28-458A-B7EC-DDC6C0AAFDFF}" type="datetimeFigureOut">
              <a:rPr lang="fr-BE" smtClean="0"/>
              <a:pPr/>
              <a:t>23-09-21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147C6-6262-4AF0-9A97-1428EA3199FB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69547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147C6-6262-4AF0-9A97-1428EA3199FB}" type="slidenum">
              <a:rPr lang="fr-BE" smtClean="0"/>
              <a:pPr/>
              <a:t>1</a:t>
            </a:fld>
            <a:endParaRPr lang="fr-B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147C6-6262-4AF0-9A97-1428EA3199FB}" type="slidenum">
              <a:rPr lang="fr-BE" smtClean="0"/>
              <a:pPr/>
              <a:t>2</a:t>
            </a:fld>
            <a:endParaRPr lang="fr-B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147C6-6262-4AF0-9A97-1428EA3199FB}" type="slidenum">
              <a:rPr lang="fr-BE" smtClean="0"/>
              <a:pPr/>
              <a:t>3</a:t>
            </a:fld>
            <a:endParaRPr lang="fr-B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147C6-6262-4AF0-9A97-1428EA3199FB}" type="slidenum">
              <a:rPr lang="fr-BE" smtClean="0"/>
              <a:pPr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09680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147C6-6262-4AF0-9A97-1428EA3199FB}" type="slidenum">
              <a:rPr lang="fr-BE" smtClean="0"/>
              <a:pPr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94067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147C6-6262-4AF0-9A97-1428EA3199FB}" type="slidenum">
              <a:rPr lang="fr-BE" smtClean="0"/>
              <a:pPr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29644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147C6-6262-4AF0-9A97-1428EA3199FB}" type="slidenum">
              <a:rPr lang="fr-BE" smtClean="0"/>
              <a:pPr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445558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147C6-6262-4AF0-9A97-1428EA3199FB}" type="slidenum">
              <a:rPr lang="fr-BE" smtClean="0"/>
              <a:pPr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56475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D6906-B777-49B9-81F0-619C73E1E5EC}" type="datetimeFigureOut">
              <a:rPr lang="fr-BE" smtClean="0"/>
              <a:pPr/>
              <a:t>23-09-21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AC27-BFE7-4D25-B6EA-75E111A93EC6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D6906-B777-49B9-81F0-619C73E1E5EC}" type="datetimeFigureOut">
              <a:rPr lang="fr-BE" smtClean="0"/>
              <a:pPr/>
              <a:t>23-09-21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AC27-BFE7-4D25-B6EA-75E111A93EC6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D6906-B777-49B9-81F0-619C73E1E5EC}" type="datetimeFigureOut">
              <a:rPr lang="fr-BE" smtClean="0"/>
              <a:pPr/>
              <a:t>23-09-21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AC27-BFE7-4D25-B6EA-75E111A93EC6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QuestionRépon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C8AD-FF05-49C8-B723-3C0309B68FFA}" type="datetimeFigureOut">
              <a:rPr lang="fr-BE" smtClean="0"/>
              <a:pPr/>
              <a:t>23-09-21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7A444-C0DF-4E19-AD2B-09CE3AD6C2A0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6" name="Bouton d'action : Personnalisé 5">
            <a:hlinkClick r:id="" action="ppaction://hlinkshowjump?jump=nextslide" highlightClick="1"/>
          </p:cNvPr>
          <p:cNvSpPr/>
          <p:nvPr userDrawn="1"/>
        </p:nvSpPr>
        <p:spPr>
          <a:xfrm>
            <a:off x="971600" y="2060848"/>
            <a:ext cx="540000" cy="540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fr-BE" dirty="0"/>
              <a:t>A</a:t>
            </a:r>
          </a:p>
        </p:txBody>
      </p:sp>
      <p:sp>
        <p:nvSpPr>
          <p:cNvPr id="7" name="Bouton d'action : Personnalisé 6">
            <a:hlinkClick r:id="" action="ppaction://hlinkshowjump?jump=nextslide" highlightClick="1"/>
          </p:cNvPr>
          <p:cNvSpPr/>
          <p:nvPr userDrawn="1"/>
        </p:nvSpPr>
        <p:spPr>
          <a:xfrm>
            <a:off x="971600" y="2780928"/>
            <a:ext cx="540000" cy="540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fr-BE" dirty="0"/>
              <a:t>B</a:t>
            </a:r>
          </a:p>
        </p:txBody>
      </p:sp>
      <p:sp>
        <p:nvSpPr>
          <p:cNvPr id="8" name="Bouton d'action : Personnalisé 7">
            <a:hlinkClick r:id="" action="ppaction://hlinkshowjump?jump=nextslide" highlightClick="1"/>
          </p:cNvPr>
          <p:cNvSpPr/>
          <p:nvPr userDrawn="1"/>
        </p:nvSpPr>
        <p:spPr>
          <a:xfrm>
            <a:off x="971600" y="4221088"/>
            <a:ext cx="540000" cy="540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fr-BE" dirty="0"/>
              <a:t>D</a:t>
            </a:r>
          </a:p>
        </p:txBody>
      </p:sp>
      <p:sp>
        <p:nvSpPr>
          <p:cNvPr id="9" name="Bouton d'action : Personnalisé 8">
            <a:hlinkClick r:id="" action="ppaction://hlinkshowjump?jump=nextslide" highlightClick="1"/>
          </p:cNvPr>
          <p:cNvSpPr/>
          <p:nvPr userDrawn="1"/>
        </p:nvSpPr>
        <p:spPr>
          <a:xfrm>
            <a:off x="971600" y="3501008"/>
            <a:ext cx="540000" cy="540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fr-BE" dirty="0"/>
              <a:t>C</a:t>
            </a:r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13" hasCustomPrompt="1"/>
          </p:nvPr>
        </p:nvSpPr>
        <p:spPr>
          <a:xfrm>
            <a:off x="972000" y="332804"/>
            <a:ext cx="7200000" cy="144000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fr-FR" dirty="0"/>
              <a:t>Encodez votre question ici</a:t>
            </a:r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14" hasCustomPrompt="1"/>
          </p:nvPr>
        </p:nvSpPr>
        <p:spPr>
          <a:xfrm>
            <a:off x="1763688" y="2060848"/>
            <a:ext cx="6408737" cy="540000"/>
          </a:xfrm>
        </p:spPr>
        <p:txBody>
          <a:bodyPr/>
          <a:lstStyle>
            <a:lvl1pPr>
              <a:buNone/>
              <a:defRPr baseline="0"/>
            </a:lvl1pPr>
          </a:lstStyle>
          <a:p>
            <a:pPr lvl="0"/>
            <a:r>
              <a:rPr lang="fr-BE" dirty="0"/>
              <a:t>Réponse 1</a:t>
            </a:r>
          </a:p>
        </p:txBody>
      </p:sp>
      <p:sp>
        <p:nvSpPr>
          <p:cNvPr id="21" name="Espace réservé du texte 18"/>
          <p:cNvSpPr>
            <a:spLocks noGrp="1"/>
          </p:cNvSpPr>
          <p:nvPr>
            <p:ph type="body" sz="quarter" idx="15" hasCustomPrompt="1"/>
          </p:nvPr>
        </p:nvSpPr>
        <p:spPr>
          <a:xfrm>
            <a:off x="1763663" y="2780928"/>
            <a:ext cx="6408737" cy="540000"/>
          </a:xfrm>
        </p:spPr>
        <p:txBody>
          <a:bodyPr/>
          <a:lstStyle>
            <a:lvl1pPr>
              <a:buNone/>
              <a:defRPr baseline="0"/>
            </a:lvl1pPr>
          </a:lstStyle>
          <a:p>
            <a:pPr lvl="0"/>
            <a:r>
              <a:rPr lang="fr-BE" dirty="0"/>
              <a:t>Réponse 2</a:t>
            </a:r>
          </a:p>
        </p:txBody>
      </p:sp>
      <p:sp>
        <p:nvSpPr>
          <p:cNvPr id="22" name="Espace réservé du texte 18"/>
          <p:cNvSpPr>
            <a:spLocks noGrp="1"/>
          </p:cNvSpPr>
          <p:nvPr>
            <p:ph type="body" sz="quarter" idx="16" hasCustomPrompt="1"/>
          </p:nvPr>
        </p:nvSpPr>
        <p:spPr>
          <a:xfrm>
            <a:off x="1763688" y="3501008"/>
            <a:ext cx="6408737" cy="540000"/>
          </a:xfrm>
        </p:spPr>
        <p:txBody>
          <a:bodyPr/>
          <a:lstStyle>
            <a:lvl1pPr>
              <a:buNone/>
              <a:defRPr baseline="0"/>
            </a:lvl1pPr>
          </a:lstStyle>
          <a:p>
            <a:pPr lvl="0"/>
            <a:r>
              <a:rPr lang="fr-BE" dirty="0"/>
              <a:t>Réponse 3</a:t>
            </a:r>
          </a:p>
        </p:txBody>
      </p:sp>
      <p:sp>
        <p:nvSpPr>
          <p:cNvPr id="23" name="Espace réservé du texte 18"/>
          <p:cNvSpPr>
            <a:spLocks noGrp="1"/>
          </p:cNvSpPr>
          <p:nvPr>
            <p:ph type="body" sz="quarter" idx="17" hasCustomPrompt="1"/>
          </p:nvPr>
        </p:nvSpPr>
        <p:spPr>
          <a:xfrm>
            <a:off x="1763663" y="4221088"/>
            <a:ext cx="6408737" cy="540000"/>
          </a:xfrm>
        </p:spPr>
        <p:txBody>
          <a:bodyPr/>
          <a:lstStyle>
            <a:lvl1pPr>
              <a:buNone/>
              <a:defRPr baseline="0"/>
            </a:lvl1pPr>
          </a:lstStyle>
          <a:p>
            <a:pPr lvl="0"/>
            <a:r>
              <a:rPr lang="fr-BE" dirty="0"/>
              <a:t>Réponse 4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uvaiseRépon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C8AD-FF05-49C8-B723-3C0309B68FFA}" type="datetimeFigureOut">
              <a:rPr lang="fr-BE" smtClean="0"/>
              <a:pPr/>
              <a:t>23-09-21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7A444-C0DF-4E19-AD2B-09CE3AD6C2A0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6" name="ZoneTexte 5"/>
          <p:cNvSpPr txBox="1"/>
          <p:nvPr userDrawn="1"/>
        </p:nvSpPr>
        <p:spPr>
          <a:xfrm>
            <a:off x="1673678" y="548680"/>
            <a:ext cx="57966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600" dirty="0"/>
              <a:t>Aïe</a:t>
            </a:r>
            <a:r>
              <a:rPr lang="fr-BE" sz="2600" baseline="0" dirty="0"/>
              <a:t> </a:t>
            </a:r>
            <a:r>
              <a:rPr lang="fr-BE" sz="2600" baseline="0" dirty="0" err="1"/>
              <a:t>Aïe</a:t>
            </a:r>
            <a:r>
              <a:rPr lang="fr-BE" sz="2600" baseline="0" dirty="0"/>
              <a:t> </a:t>
            </a:r>
            <a:r>
              <a:rPr lang="fr-BE" sz="2600" baseline="0" dirty="0" err="1"/>
              <a:t>Aïe</a:t>
            </a:r>
            <a:r>
              <a:rPr lang="fr-BE" sz="2600" baseline="0" dirty="0"/>
              <a:t> … pas pour cette fois. Voulez-vous recommencer?</a:t>
            </a:r>
            <a:endParaRPr lang="fr-BE" sz="2600" dirty="0"/>
          </a:p>
        </p:txBody>
      </p:sp>
      <p:sp>
        <p:nvSpPr>
          <p:cNvPr id="8" name="Bouton d'action : Personnalisé 7">
            <a:hlinkClick r:id="" action="ppaction://hlinkshowjump?jump=previousslide" highlightClick="1"/>
          </p:cNvPr>
          <p:cNvSpPr/>
          <p:nvPr userDrawn="1"/>
        </p:nvSpPr>
        <p:spPr>
          <a:xfrm>
            <a:off x="2411760" y="3140968"/>
            <a:ext cx="1584176" cy="57606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/>
              <a:t>Oui</a:t>
            </a:r>
          </a:p>
        </p:txBody>
      </p:sp>
      <p:sp>
        <p:nvSpPr>
          <p:cNvPr id="9" name="Bouton d'action : Personnalisé 8">
            <a:hlinkClick r:id="" action="ppaction://hlinkshowjump?jump=endshow" highlightClick="1"/>
          </p:cNvPr>
          <p:cNvSpPr/>
          <p:nvPr userDrawn="1"/>
        </p:nvSpPr>
        <p:spPr>
          <a:xfrm>
            <a:off x="5076056" y="3140968"/>
            <a:ext cx="1584176" cy="57606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/>
              <a:t>Non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onneRépon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C8AD-FF05-49C8-B723-3C0309B68FFA}" type="datetimeFigureOut">
              <a:rPr lang="fr-BE" smtClean="0"/>
              <a:pPr/>
              <a:t>23-09-21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7A444-C0DF-4E19-AD2B-09CE3AD6C2A0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6" name="ZoneTexte 5"/>
          <p:cNvSpPr txBox="1"/>
          <p:nvPr userDrawn="1"/>
        </p:nvSpPr>
        <p:spPr>
          <a:xfrm>
            <a:off x="1673678" y="548680"/>
            <a:ext cx="57966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600" dirty="0" err="1"/>
              <a:t>Braviiiissimmmmo</a:t>
            </a:r>
            <a:r>
              <a:rPr lang="fr-BE" sz="2600" dirty="0"/>
              <a:t>,</a:t>
            </a:r>
            <a:r>
              <a:rPr lang="fr-BE" sz="2600" baseline="0" dirty="0"/>
              <a:t> </a:t>
            </a:r>
          </a:p>
          <a:p>
            <a:pPr algn="ctr"/>
            <a:r>
              <a:rPr lang="fr-BE" sz="2600" baseline="0" dirty="0"/>
              <a:t>Passons à la question suivante</a:t>
            </a:r>
            <a:endParaRPr lang="fr-BE" sz="2600" dirty="0"/>
          </a:p>
        </p:txBody>
      </p:sp>
      <p:sp>
        <p:nvSpPr>
          <p:cNvPr id="8" name="Bouton d'action : Personnalisé 7">
            <a:hlinkClick r:id="" action="ppaction://hlinkshowjump?jump=nextslide" highlightClick="1"/>
          </p:cNvPr>
          <p:cNvSpPr/>
          <p:nvPr userDrawn="1"/>
        </p:nvSpPr>
        <p:spPr>
          <a:xfrm>
            <a:off x="3275856" y="3140968"/>
            <a:ext cx="2592288" cy="57606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/>
              <a:t>Question suivante</a:t>
            </a:r>
          </a:p>
        </p:txBody>
      </p:sp>
    </p:spTree>
    <p:extLst>
      <p:ext uri="{BB962C8B-B14F-4D97-AF65-F5344CB8AC3E}">
        <p14:creationId xmlns:p14="http://schemas.microsoft.com/office/powerpoint/2010/main" val="291967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FB76-2B0F-4B62-8279-265DC2B6CACF}" type="datetimeFigureOut">
              <a:rPr lang="fr-BE" smtClean="0"/>
              <a:pPr/>
              <a:t>23-09-21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6757C-693D-4588-B8EC-7567A56FFBA8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FB76-2B0F-4B62-8279-265DC2B6CACF}" type="datetimeFigureOut">
              <a:rPr lang="fr-BE" smtClean="0"/>
              <a:pPr/>
              <a:t>23-09-21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6757C-693D-4588-B8EC-7567A56FFBA8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FB76-2B0F-4B62-8279-265DC2B6CACF}" type="datetimeFigureOut">
              <a:rPr lang="fr-BE" smtClean="0"/>
              <a:pPr/>
              <a:t>23-09-21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6757C-693D-4588-B8EC-7567A56FFBA8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FB76-2B0F-4B62-8279-265DC2B6CACF}" type="datetimeFigureOut">
              <a:rPr lang="fr-BE" smtClean="0"/>
              <a:pPr/>
              <a:t>23-09-21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6757C-693D-4588-B8EC-7567A56FFBA8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FB76-2B0F-4B62-8279-265DC2B6CACF}" type="datetimeFigureOut">
              <a:rPr lang="fr-BE" smtClean="0"/>
              <a:pPr/>
              <a:t>23-09-21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6757C-693D-4588-B8EC-7567A56FFBA8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D6906-B777-49B9-81F0-619C73E1E5EC}" type="datetimeFigureOut">
              <a:rPr lang="fr-BE" smtClean="0"/>
              <a:pPr/>
              <a:t>23-09-21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AC27-BFE7-4D25-B6EA-75E111A93EC6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FB76-2B0F-4B62-8279-265DC2B6CACF}" type="datetimeFigureOut">
              <a:rPr lang="fr-BE" smtClean="0"/>
              <a:pPr/>
              <a:t>23-09-21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6757C-693D-4588-B8EC-7567A56FFBA8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FB76-2B0F-4B62-8279-265DC2B6CACF}" type="datetimeFigureOut">
              <a:rPr lang="fr-BE" smtClean="0"/>
              <a:pPr/>
              <a:t>23-09-21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6757C-693D-4588-B8EC-7567A56FFBA8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FB76-2B0F-4B62-8279-265DC2B6CACF}" type="datetimeFigureOut">
              <a:rPr lang="fr-BE" smtClean="0"/>
              <a:pPr/>
              <a:t>23-09-21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6757C-693D-4588-B8EC-7567A56FFBA8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FB76-2B0F-4B62-8279-265DC2B6CACF}" type="datetimeFigureOut">
              <a:rPr lang="fr-BE" smtClean="0"/>
              <a:pPr/>
              <a:t>23-09-21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6757C-693D-4588-B8EC-7567A56FFBA8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FB76-2B0F-4B62-8279-265DC2B6CACF}" type="datetimeFigureOut">
              <a:rPr lang="fr-BE" smtClean="0"/>
              <a:pPr/>
              <a:t>23-09-21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6757C-693D-4588-B8EC-7567A56FFBA8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FB76-2B0F-4B62-8279-265DC2B6CACF}" type="datetimeFigureOut">
              <a:rPr lang="fr-BE" smtClean="0"/>
              <a:pPr/>
              <a:t>23-09-21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6757C-693D-4588-B8EC-7567A56FFBA8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E9DB2-4BDF-46F8-BF2E-E5B408EEECA6}" type="datetimeFigureOut">
              <a:rPr lang="fr-BE" smtClean="0"/>
              <a:pPr/>
              <a:t>23-09-21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25658-EAB4-458C-A82E-4179AF6C6933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E9DB2-4BDF-46F8-BF2E-E5B408EEECA6}" type="datetimeFigureOut">
              <a:rPr lang="fr-BE" smtClean="0"/>
              <a:pPr/>
              <a:t>23-09-21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25658-EAB4-458C-A82E-4179AF6C6933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E9DB2-4BDF-46F8-BF2E-E5B408EEECA6}" type="datetimeFigureOut">
              <a:rPr lang="fr-BE" smtClean="0"/>
              <a:pPr/>
              <a:t>23-09-21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25658-EAB4-458C-A82E-4179AF6C6933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E9DB2-4BDF-46F8-BF2E-E5B408EEECA6}" type="datetimeFigureOut">
              <a:rPr lang="fr-BE" smtClean="0"/>
              <a:pPr/>
              <a:t>23-09-21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25658-EAB4-458C-A82E-4179AF6C6933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D6906-B777-49B9-81F0-619C73E1E5EC}" type="datetimeFigureOut">
              <a:rPr lang="fr-BE" smtClean="0"/>
              <a:pPr/>
              <a:t>23-09-21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AC27-BFE7-4D25-B6EA-75E111A93EC6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E9DB2-4BDF-46F8-BF2E-E5B408EEECA6}" type="datetimeFigureOut">
              <a:rPr lang="fr-BE" smtClean="0"/>
              <a:pPr/>
              <a:t>23-09-21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25658-EAB4-458C-A82E-4179AF6C6933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E9DB2-4BDF-46F8-BF2E-E5B408EEECA6}" type="datetimeFigureOut">
              <a:rPr lang="fr-BE" smtClean="0"/>
              <a:pPr/>
              <a:t>23-09-21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25658-EAB4-458C-A82E-4179AF6C6933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E9DB2-4BDF-46F8-BF2E-E5B408EEECA6}" type="datetimeFigureOut">
              <a:rPr lang="fr-BE" smtClean="0"/>
              <a:pPr/>
              <a:t>23-09-21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25658-EAB4-458C-A82E-4179AF6C6933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E9DB2-4BDF-46F8-BF2E-E5B408EEECA6}" type="datetimeFigureOut">
              <a:rPr lang="fr-BE" smtClean="0"/>
              <a:pPr/>
              <a:t>23-09-21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25658-EAB4-458C-A82E-4179AF6C6933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E9DB2-4BDF-46F8-BF2E-E5B408EEECA6}" type="datetimeFigureOut">
              <a:rPr lang="fr-BE" smtClean="0"/>
              <a:pPr/>
              <a:t>23-09-21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25658-EAB4-458C-A82E-4179AF6C6933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E9DB2-4BDF-46F8-BF2E-E5B408EEECA6}" type="datetimeFigureOut">
              <a:rPr lang="fr-BE" smtClean="0"/>
              <a:pPr/>
              <a:t>23-09-21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25658-EAB4-458C-A82E-4179AF6C6933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E9DB2-4BDF-46F8-BF2E-E5B408EEECA6}" type="datetimeFigureOut">
              <a:rPr lang="fr-BE" smtClean="0"/>
              <a:pPr/>
              <a:t>23-09-21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25658-EAB4-458C-A82E-4179AF6C6933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28" name="Titr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ce réservé de la dat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FB76-2B0F-4B62-8279-265DC2B6CACF}" type="datetimeFigureOut">
              <a:rPr lang="fr-BE" smtClean="0"/>
              <a:pPr/>
              <a:t>23-09-21</a:t>
            </a:fld>
            <a:endParaRPr lang="fr-BE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C6757C-693D-4588-B8EC-7567A56FFBA8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165FB76-2B0F-4B62-8279-265DC2B6CACF}" type="datetimeFigureOut">
              <a:rPr lang="fr-BE" smtClean="0"/>
              <a:pPr/>
              <a:t>23-09-21</a:t>
            </a:fld>
            <a:endParaRPr lang="fr-BE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3C6757C-693D-4588-B8EC-7567A56FFBA8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FB76-2B0F-4B62-8279-265DC2B6CACF}" type="datetimeFigureOut">
              <a:rPr lang="fr-BE" smtClean="0"/>
              <a:pPr/>
              <a:t>23-09-21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6757C-693D-4588-B8EC-7567A56FFBA8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D6906-B777-49B9-81F0-619C73E1E5EC}" type="datetimeFigureOut">
              <a:rPr lang="fr-BE" smtClean="0"/>
              <a:pPr/>
              <a:t>23-09-21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AC27-BFE7-4D25-B6EA-75E111A93EC6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FB76-2B0F-4B62-8279-265DC2B6CACF}" type="datetimeFigureOut">
              <a:rPr lang="fr-BE" smtClean="0"/>
              <a:pPr/>
              <a:t>23-09-21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6757C-693D-4588-B8EC-7567A56FFBA8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6757C-693D-4588-B8EC-7567A56FFBA8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FB76-2B0F-4B62-8279-265DC2B6CACF}" type="datetimeFigureOut">
              <a:rPr lang="fr-BE" smtClean="0"/>
              <a:pPr/>
              <a:t>23-09-21</a:t>
            </a:fld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32" name="Espace réservé du conten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34" name="Espace réservé du conten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FB76-2B0F-4B62-8279-265DC2B6CACF}" type="datetimeFigureOut">
              <a:rPr lang="fr-BE" smtClean="0"/>
              <a:pPr/>
              <a:t>23-09-21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6757C-693D-4588-B8EC-7567A56FFBA8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FB76-2B0F-4B62-8279-265DC2B6CACF}" type="datetimeFigureOut">
              <a:rPr lang="fr-BE" smtClean="0"/>
              <a:pPr/>
              <a:t>23-09-21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6757C-693D-4588-B8EC-7567A56FFBA8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conten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31" name="Titr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165FB76-2B0F-4B62-8279-265DC2B6CACF}" type="datetimeFigureOut">
              <a:rPr lang="fr-BE" smtClean="0"/>
              <a:pPr/>
              <a:t>23-09-21</a:t>
            </a:fld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3C6757C-693D-4588-B8EC-7567A56FFBA8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fr-FR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FB76-2B0F-4B62-8279-265DC2B6CACF}" type="datetimeFigureOut">
              <a:rPr lang="fr-BE" smtClean="0"/>
              <a:pPr/>
              <a:t>23-09-21</a:t>
            </a:fld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C6757C-693D-4588-B8EC-7567A56FFBA8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FB76-2B0F-4B62-8279-265DC2B6CACF}" type="datetimeFigureOut">
              <a:rPr lang="fr-BE" smtClean="0"/>
              <a:pPr/>
              <a:t>23-09-21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6757C-693D-4588-B8EC-7567A56FFBA8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FB76-2B0F-4B62-8279-265DC2B6CACF}" type="datetimeFigureOut">
              <a:rPr lang="fr-BE" smtClean="0"/>
              <a:pPr/>
              <a:t>23-09-21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6757C-693D-4588-B8EC-7567A56FFBA8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QuestionRépon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C8AD-FF05-49C8-B723-3C0309B68FFA}" type="datetimeFigureOut">
              <a:rPr lang="fr-BE" smtClean="0"/>
              <a:pPr/>
              <a:t>23-09-21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7A444-C0DF-4E19-AD2B-09CE3AD6C2A0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6" name="Bouton d'action : Personnalisé 5">
            <a:hlinkClick r:id="" action="ppaction://hlinkshowjump?jump=nextslide" highlightClick="1"/>
          </p:cNvPr>
          <p:cNvSpPr/>
          <p:nvPr userDrawn="1"/>
        </p:nvSpPr>
        <p:spPr>
          <a:xfrm>
            <a:off x="971600" y="2060848"/>
            <a:ext cx="540000" cy="540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fr-BE" dirty="0"/>
              <a:t>A</a:t>
            </a:r>
          </a:p>
        </p:txBody>
      </p:sp>
      <p:sp>
        <p:nvSpPr>
          <p:cNvPr id="7" name="Bouton d'action : Personnalisé 6">
            <a:hlinkClick r:id="" action="ppaction://hlinkshowjump?jump=nextslide" highlightClick="1"/>
          </p:cNvPr>
          <p:cNvSpPr/>
          <p:nvPr userDrawn="1"/>
        </p:nvSpPr>
        <p:spPr>
          <a:xfrm>
            <a:off x="971600" y="2780928"/>
            <a:ext cx="540000" cy="540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fr-BE" dirty="0"/>
              <a:t>B</a:t>
            </a:r>
          </a:p>
        </p:txBody>
      </p:sp>
      <p:sp>
        <p:nvSpPr>
          <p:cNvPr id="8" name="Bouton d'action : Personnalisé 7">
            <a:hlinkClick r:id="" action="ppaction://hlinkshowjump?jump=nextslide" highlightClick="1"/>
          </p:cNvPr>
          <p:cNvSpPr/>
          <p:nvPr userDrawn="1"/>
        </p:nvSpPr>
        <p:spPr>
          <a:xfrm>
            <a:off x="971600" y="4221088"/>
            <a:ext cx="540000" cy="540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fr-BE" dirty="0"/>
              <a:t>D</a:t>
            </a:r>
          </a:p>
        </p:txBody>
      </p:sp>
      <p:sp>
        <p:nvSpPr>
          <p:cNvPr id="9" name="Bouton d'action : Personnalisé 8">
            <a:hlinkClick r:id="" action="ppaction://hlinkshowjump?jump=nextslide" highlightClick="1"/>
          </p:cNvPr>
          <p:cNvSpPr/>
          <p:nvPr userDrawn="1"/>
        </p:nvSpPr>
        <p:spPr>
          <a:xfrm>
            <a:off x="971600" y="3501008"/>
            <a:ext cx="540000" cy="540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fr-BE" dirty="0"/>
              <a:t>C</a:t>
            </a:r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13" hasCustomPrompt="1"/>
          </p:nvPr>
        </p:nvSpPr>
        <p:spPr>
          <a:xfrm>
            <a:off x="972000" y="332804"/>
            <a:ext cx="7200000" cy="144000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fr-FR" dirty="0"/>
              <a:t>Encodez votre question ici</a:t>
            </a:r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14" hasCustomPrompt="1"/>
          </p:nvPr>
        </p:nvSpPr>
        <p:spPr>
          <a:xfrm>
            <a:off x="1763688" y="2060848"/>
            <a:ext cx="6408737" cy="540000"/>
          </a:xfrm>
        </p:spPr>
        <p:txBody>
          <a:bodyPr/>
          <a:lstStyle>
            <a:lvl1pPr>
              <a:buNone/>
              <a:defRPr baseline="0"/>
            </a:lvl1pPr>
          </a:lstStyle>
          <a:p>
            <a:pPr lvl="0"/>
            <a:r>
              <a:rPr lang="fr-BE" dirty="0"/>
              <a:t>Réponse 1</a:t>
            </a:r>
          </a:p>
        </p:txBody>
      </p:sp>
      <p:sp>
        <p:nvSpPr>
          <p:cNvPr id="21" name="Espace réservé du texte 18"/>
          <p:cNvSpPr>
            <a:spLocks noGrp="1"/>
          </p:cNvSpPr>
          <p:nvPr>
            <p:ph type="body" sz="quarter" idx="15" hasCustomPrompt="1"/>
          </p:nvPr>
        </p:nvSpPr>
        <p:spPr>
          <a:xfrm>
            <a:off x="1763663" y="2780928"/>
            <a:ext cx="6408737" cy="540000"/>
          </a:xfrm>
        </p:spPr>
        <p:txBody>
          <a:bodyPr/>
          <a:lstStyle>
            <a:lvl1pPr>
              <a:buNone/>
              <a:defRPr baseline="0"/>
            </a:lvl1pPr>
          </a:lstStyle>
          <a:p>
            <a:pPr lvl="0"/>
            <a:r>
              <a:rPr lang="fr-BE" dirty="0"/>
              <a:t>Réponse 2</a:t>
            </a:r>
          </a:p>
        </p:txBody>
      </p:sp>
      <p:sp>
        <p:nvSpPr>
          <p:cNvPr id="22" name="Espace réservé du texte 18"/>
          <p:cNvSpPr>
            <a:spLocks noGrp="1"/>
          </p:cNvSpPr>
          <p:nvPr>
            <p:ph type="body" sz="quarter" idx="16" hasCustomPrompt="1"/>
          </p:nvPr>
        </p:nvSpPr>
        <p:spPr>
          <a:xfrm>
            <a:off x="1763688" y="3501008"/>
            <a:ext cx="6408737" cy="540000"/>
          </a:xfrm>
        </p:spPr>
        <p:txBody>
          <a:bodyPr/>
          <a:lstStyle>
            <a:lvl1pPr>
              <a:buNone/>
              <a:defRPr baseline="0"/>
            </a:lvl1pPr>
          </a:lstStyle>
          <a:p>
            <a:pPr lvl="0"/>
            <a:r>
              <a:rPr lang="fr-BE" dirty="0"/>
              <a:t>Réponse 3</a:t>
            </a:r>
          </a:p>
        </p:txBody>
      </p:sp>
      <p:sp>
        <p:nvSpPr>
          <p:cNvPr id="23" name="Espace réservé du texte 18"/>
          <p:cNvSpPr>
            <a:spLocks noGrp="1"/>
          </p:cNvSpPr>
          <p:nvPr>
            <p:ph type="body" sz="quarter" idx="17" hasCustomPrompt="1"/>
          </p:nvPr>
        </p:nvSpPr>
        <p:spPr>
          <a:xfrm>
            <a:off x="1763663" y="4221088"/>
            <a:ext cx="6408737" cy="540000"/>
          </a:xfrm>
        </p:spPr>
        <p:txBody>
          <a:bodyPr/>
          <a:lstStyle>
            <a:lvl1pPr>
              <a:buNone/>
              <a:defRPr baseline="0"/>
            </a:lvl1pPr>
          </a:lstStyle>
          <a:p>
            <a:pPr lvl="0"/>
            <a:r>
              <a:rPr lang="fr-BE" dirty="0"/>
              <a:t>Réponse 4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uvaiseRépon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C8AD-FF05-49C8-B723-3C0309B68FFA}" type="datetimeFigureOut">
              <a:rPr lang="fr-BE" smtClean="0"/>
              <a:pPr/>
              <a:t>23-09-21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7A444-C0DF-4E19-AD2B-09CE3AD6C2A0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6" name="ZoneTexte 5"/>
          <p:cNvSpPr txBox="1"/>
          <p:nvPr userDrawn="1"/>
        </p:nvSpPr>
        <p:spPr>
          <a:xfrm>
            <a:off x="1673678" y="548680"/>
            <a:ext cx="57966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600" dirty="0"/>
              <a:t>Aïe</a:t>
            </a:r>
            <a:r>
              <a:rPr lang="fr-BE" sz="2600" baseline="0" dirty="0"/>
              <a:t> </a:t>
            </a:r>
            <a:r>
              <a:rPr lang="fr-BE" sz="2600" baseline="0" dirty="0" err="1"/>
              <a:t>Aïe</a:t>
            </a:r>
            <a:r>
              <a:rPr lang="fr-BE" sz="2600" baseline="0" dirty="0"/>
              <a:t> </a:t>
            </a:r>
            <a:r>
              <a:rPr lang="fr-BE" sz="2600" baseline="0" dirty="0" err="1"/>
              <a:t>Aïe</a:t>
            </a:r>
            <a:r>
              <a:rPr lang="fr-BE" sz="2600" baseline="0" dirty="0"/>
              <a:t> … pas pour cette fois. Voulez-vous recommencer?</a:t>
            </a:r>
            <a:endParaRPr lang="fr-BE" sz="2600" dirty="0"/>
          </a:p>
        </p:txBody>
      </p:sp>
      <p:sp>
        <p:nvSpPr>
          <p:cNvPr id="8" name="Bouton d'action : Personnalisé 7">
            <a:hlinkClick r:id="" action="ppaction://hlinkshowjump?jump=previousslide" highlightClick="1"/>
          </p:cNvPr>
          <p:cNvSpPr/>
          <p:nvPr userDrawn="1"/>
        </p:nvSpPr>
        <p:spPr>
          <a:xfrm>
            <a:off x="2411760" y="3140968"/>
            <a:ext cx="1584176" cy="57606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/>
              <a:t>Oui</a:t>
            </a:r>
          </a:p>
        </p:txBody>
      </p:sp>
      <p:sp>
        <p:nvSpPr>
          <p:cNvPr id="9" name="Bouton d'action : Personnalisé 8">
            <a:hlinkClick r:id="" action="ppaction://hlinkshowjump?jump=endshow" highlightClick="1"/>
          </p:cNvPr>
          <p:cNvSpPr/>
          <p:nvPr userDrawn="1"/>
        </p:nvSpPr>
        <p:spPr>
          <a:xfrm>
            <a:off x="5076056" y="3140968"/>
            <a:ext cx="1584176" cy="57606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/>
              <a:t>Non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D6906-B777-49B9-81F0-619C73E1E5EC}" type="datetimeFigureOut">
              <a:rPr lang="fr-BE" smtClean="0"/>
              <a:pPr/>
              <a:t>23-09-21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AC27-BFE7-4D25-B6EA-75E111A93EC6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onneRépon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C8AD-FF05-49C8-B723-3C0309B68FFA}" type="datetimeFigureOut">
              <a:rPr lang="fr-BE" smtClean="0"/>
              <a:pPr/>
              <a:t>23-09-21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7A444-C0DF-4E19-AD2B-09CE3AD6C2A0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6" name="ZoneTexte 5"/>
          <p:cNvSpPr txBox="1"/>
          <p:nvPr userDrawn="1"/>
        </p:nvSpPr>
        <p:spPr>
          <a:xfrm>
            <a:off x="1673678" y="548680"/>
            <a:ext cx="57966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600" dirty="0" err="1"/>
              <a:t>Braviiiissimmmmo</a:t>
            </a:r>
            <a:r>
              <a:rPr lang="fr-BE" sz="2600" dirty="0"/>
              <a:t>,</a:t>
            </a:r>
            <a:r>
              <a:rPr lang="fr-BE" sz="2600" baseline="0" dirty="0"/>
              <a:t> </a:t>
            </a:r>
          </a:p>
          <a:p>
            <a:pPr algn="ctr"/>
            <a:r>
              <a:rPr lang="fr-BE" sz="2600" baseline="0" dirty="0"/>
              <a:t>Passons à la question suivante</a:t>
            </a:r>
            <a:endParaRPr lang="fr-BE" sz="2600" dirty="0"/>
          </a:p>
        </p:txBody>
      </p:sp>
      <p:sp>
        <p:nvSpPr>
          <p:cNvPr id="8" name="Bouton d'action : Personnalisé 7">
            <a:hlinkClick r:id="" action="ppaction://hlinkshowjump?jump=nextslide" highlightClick="1"/>
          </p:cNvPr>
          <p:cNvSpPr/>
          <p:nvPr userDrawn="1"/>
        </p:nvSpPr>
        <p:spPr>
          <a:xfrm>
            <a:off x="3275856" y="3140968"/>
            <a:ext cx="2592288" cy="57606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/>
              <a:t>Question suivante</a:t>
            </a:r>
          </a:p>
        </p:txBody>
      </p:sp>
    </p:spTree>
    <p:extLst>
      <p:ext uri="{BB962C8B-B14F-4D97-AF65-F5344CB8AC3E}">
        <p14:creationId xmlns:p14="http://schemas.microsoft.com/office/powerpoint/2010/main" val="291967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D6906-B777-49B9-81F0-619C73E1E5EC}" type="datetimeFigureOut">
              <a:rPr lang="fr-BE" smtClean="0"/>
              <a:pPr/>
              <a:t>23-09-21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AC27-BFE7-4D25-B6EA-75E111A93EC6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D6906-B777-49B9-81F0-619C73E1E5EC}" type="datetimeFigureOut">
              <a:rPr lang="fr-BE" smtClean="0"/>
              <a:pPr/>
              <a:t>23-09-21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AC27-BFE7-4D25-B6EA-75E111A93EC6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D6906-B777-49B9-81F0-619C73E1E5EC}" type="datetimeFigureOut">
              <a:rPr lang="fr-BE" smtClean="0"/>
              <a:pPr/>
              <a:t>23-09-21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AC27-BFE7-4D25-B6EA-75E111A93EC6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D6906-B777-49B9-81F0-619C73E1E5EC}" type="datetimeFigureOut">
              <a:rPr lang="fr-BE" smtClean="0"/>
              <a:pPr/>
              <a:t>23-09-21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AC27-BFE7-4D25-B6EA-75E111A93EC6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D6906-B777-49B9-81F0-619C73E1E5EC}" type="datetimeFigureOut">
              <a:rPr lang="fr-BE" smtClean="0"/>
              <a:pPr/>
              <a:t>23-09-21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5AC27-BFE7-4D25-B6EA-75E111A93EC6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1" r:id="rId12"/>
    <p:sldLayoutId id="2147483782" r:id="rId13"/>
    <p:sldLayoutId id="2147483783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5FB76-2B0F-4B62-8279-265DC2B6CACF}" type="datetimeFigureOut">
              <a:rPr lang="fr-BE" smtClean="0"/>
              <a:pPr/>
              <a:t>23-09-21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6757C-693D-4588-B8EC-7567A56FFBA8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E9DB2-4BDF-46F8-BF2E-E5B408EEECA6}" type="datetimeFigureOut">
              <a:rPr lang="fr-BE" smtClean="0"/>
              <a:pPr/>
              <a:t>23-09-21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25658-EAB4-458C-A82E-4179AF6C6933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AB9C8AD-FF05-49C8-B723-3C0309B68FFA}" type="datetimeFigureOut">
              <a:rPr lang="fr-BE" smtClean="0"/>
              <a:pPr/>
              <a:t>23-09-21</a:t>
            </a:fld>
            <a:endParaRPr lang="fr-BE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167A444-C0DF-4E19-AD2B-09CE3AD6C2A0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84" r:id="rId12"/>
    <p:sldLayoutId id="2147483785" r:id="rId13"/>
    <p:sldLayoutId id="2147483786" r:id="rId14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dirty="0"/>
              <a:t>5 questions, 5 réponses, </a:t>
            </a:r>
          </a:p>
          <a:p>
            <a:r>
              <a:rPr lang="fr-BE" dirty="0"/>
              <a:t>vous êtes un champion</a:t>
            </a: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/>
              <a:t>Le grand Quizz</a:t>
            </a:r>
          </a:p>
        </p:txBody>
      </p:sp>
      <p:sp>
        <p:nvSpPr>
          <p:cNvPr id="4" name="Bouton d’action : Suivant 3">
            <a:hlinkClick r:id="" action="ppaction://hlinkshowjump?jump=nextslide" highlightClick="1"/>
          </p:cNvPr>
          <p:cNvSpPr/>
          <p:nvPr/>
        </p:nvSpPr>
        <p:spPr>
          <a:xfrm>
            <a:off x="4067944" y="5013176"/>
            <a:ext cx="1008112" cy="86409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fr-BE" dirty="0"/>
              <a:t>Quelle était l’année de la dernière qualification de l’équipe nationale belge pour une phase finale de la coupe du monde de football?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fr-BE" dirty="0"/>
              <a:t>1998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fr-BE" dirty="0"/>
              <a:t>2002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fr-BE" dirty="0"/>
              <a:t>2018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/>
          </a:bodyPr>
          <a:lstStyle/>
          <a:p>
            <a:r>
              <a:rPr lang="fr-BE" dirty="0"/>
              <a:t>Je vais demander à mon grand-père</a:t>
            </a:r>
          </a:p>
        </p:txBody>
      </p:sp>
      <p:sp>
        <p:nvSpPr>
          <p:cNvPr id="7" name="ZoneTexte 6">
            <a:hlinkClick r:id="rId3" action="ppaction://hlinksldjump"/>
          </p:cNvPr>
          <p:cNvSpPr txBox="1"/>
          <p:nvPr/>
        </p:nvSpPr>
        <p:spPr>
          <a:xfrm>
            <a:off x="971600" y="2780928"/>
            <a:ext cx="540000" cy="540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txBody>
          <a:bodyPr wrap="square" rtlCol="0">
            <a:spAutoFit/>
          </a:bodyPr>
          <a:lstStyle/>
          <a:p>
            <a:endParaRPr lang="fr-B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4902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BE" dirty="0"/>
              <a:t>Qui sont les frères Dardenne ?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lvl="0"/>
            <a:r>
              <a:rPr lang="fr-BE" dirty="0"/>
              <a:t>Deux ministres wallons</a:t>
            </a:r>
          </a:p>
          <a:p>
            <a:endParaRPr lang="fr-BE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fr-BE" dirty="0"/>
              <a:t>Deux cinéastes wallons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fr-BE" dirty="0"/>
              <a:t>Deux sportifs wallons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/>
          </a:bodyPr>
          <a:lstStyle/>
          <a:p>
            <a:r>
              <a:rPr lang="fr-BE" dirty="0"/>
              <a:t>Deux frères habitant les hautes Fagnes</a:t>
            </a:r>
          </a:p>
        </p:txBody>
      </p:sp>
      <p:sp>
        <p:nvSpPr>
          <p:cNvPr id="7" name="ZoneTexte 6">
            <a:hlinkClick r:id="rId3" action="ppaction://hlinksldjump"/>
          </p:cNvPr>
          <p:cNvSpPr txBox="1"/>
          <p:nvPr/>
        </p:nvSpPr>
        <p:spPr>
          <a:xfrm>
            <a:off x="971600" y="2780928"/>
            <a:ext cx="540000" cy="540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txBody>
          <a:bodyPr wrap="square" rtlCol="0">
            <a:spAutoFit/>
          </a:bodyPr>
          <a:lstStyle/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701604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8546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789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err="1"/>
              <a:t>That’s</a:t>
            </a:r>
            <a:r>
              <a:rPr lang="fr-BE" dirty="0"/>
              <a:t> all folks !!!</a:t>
            </a:r>
          </a:p>
        </p:txBody>
      </p:sp>
      <p:sp>
        <p:nvSpPr>
          <p:cNvPr id="2" name="Bouton d'action : Personnalisé 1">
            <a:hlinkClick r:id="" action="ppaction://hlinkshowjump?jump=endshow" highlightClick="1"/>
          </p:cNvPr>
          <p:cNvSpPr/>
          <p:nvPr/>
        </p:nvSpPr>
        <p:spPr>
          <a:xfrm>
            <a:off x="6516216" y="4221088"/>
            <a:ext cx="1728192" cy="10801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/>
              <a:t>Ciao Bye </a:t>
            </a:r>
            <a:r>
              <a:rPr lang="fr-BE" dirty="0" err="1"/>
              <a:t>Adios</a:t>
            </a:r>
            <a:r>
              <a:rPr lang="fr-BE" dirty="0"/>
              <a:t> </a:t>
            </a:r>
            <a:r>
              <a:rPr lang="fr-BE" dirty="0" err="1"/>
              <a:t>Tot</a:t>
            </a:r>
            <a:r>
              <a:rPr lang="fr-BE" dirty="0"/>
              <a:t> </a:t>
            </a:r>
            <a:r>
              <a:rPr lang="fr-BE" dirty="0" err="1"/>
              <a:t>ziens</a:t>
            </a:r>
            <a:r>
              <a:rPr lang="fr-BE" dirty="0"/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val="2592249022"/>
      </p:ext>
    </p:extLst>
  </p:cSld>
  <p:clrMapOvr>
    <a:masterClrMapping/>
  </p:clrMapOvr>
</p:sld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248</TotalTime>
  <Words>84</Words>
  <Application>Microsoft Office PowerPoint</Application>
  <PresentationFormat>Affichage à l'écran (4:3)</PresentationFormat>
  <Paragraphs>23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4</vt:i4>
      </vt:variant>
      <vt:variant>
        <vt:lpstr>Titres des diapositives</vt:lpstr>
      </vt:variant>
      <vt:variant>
        <vt:i4>8</vt:i4>
      </vt:variant>
    </vt:vector>
  </HeadingPairs>
  <TitlesOfParts>
    <vt:vector size="16" baseType="lpstr">
      <vt:lpstr>Arial</vt:lpstr>
      <vt:lpstr>Calibri</vt:lpstr>
      <vt:lpstr>Constantia</vt:lpstr>
      <vt:lpstr>Wingdings 2</vt:lpstr>
      <vt:lpstr>2_Conception personnalisée</vt:lpstr>
      <vt:lpstr>1_Conception personnalisée</vt:lpstr>
      <vt:lpstr>Conception personnalisée</vt:lpstr>
      <vt:lpstr>1_Papier</vt:lpstr>
      <vt:lpstr>Le grand Quizz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That’s all folks 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grand Quizz</dc:title>
  <dc:creator>Joel</dc:creator>
  <cp:lastModifiedBy>Joel Lambert</cp:lastModifiedBy>
  <cp:revision>35</cp:revision>
  <dcterms:created xsi:type="dcterms:W3CDTF">2012-02-16T08:35:21Z</dcterms:created>
  <dcterms:modified xsi:type="dcterms:W3CDTF">2021-09-23T10:54:46Z</dcterms:modified>
</cp:coreProperties>
</file>