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914F0-46D2-4A1C-A8D7-82E30955271B}" v="91" dt="2024-07-08T15:25:21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 du rest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ln w="19050">
            <a:noFill/>
          </a:ln>
        </p:spPr>
        <p:txBody>
          <a:bodyPr anchor="b"/>
          <a:lstStyle>
            <a:lvl1pPr algn="ctr">
              <a:defRPr sz="6000">
                <a:solidFill>
                  <a:srgbClr val="000FA0"/>
                </a:solidFill>
              </a:defRPr>
            </a:lvl1pPr>
          </a:lstStyle>
          <a:p>
            <a:r>
              <a:rPr lang="fr-FR" dirty="0"/>
              <a:t>Nom du restaurant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F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Description brève du restaurant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DE10BF-EC51-213B-5AC6-BD70BF68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5B4A7-F3C2-6BFE-C4BB-9D90F649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51EAAB-02C9-6B11-86FF-8D34A73F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A75185-7D6C-7772-A0C6-B1ED9511B944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 w="28575">
            <a:solidFill>
              <a:srgbClr val="000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>
                <a:solidFill>
                  <a:srgbClr val="000FA0"/>
                </a:solidFill>
              </a:rPr>
              <a:t>Carte du restaurant</a:t>
            </a:r>
            <a:endParaRPr lang="fr-BE" sz="3600" dirty="0">
              <a:solidFill>
                <a:srgbClr val="000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cription du rest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Nom du restaurant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Citez ici les principales caractéristiques du restaurant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2988E3-9F22-024A-061B-1DA40BD1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658BC-B6EE-92DC-CA24-FBBFFF3C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BEA93A-6244-4479-3A33-423B7981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51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0593D86-465D-A2AC-07FC-7B1E8D82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2E8FB6-60E0-CAF1-B9D2-1670C5E7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543AA6-476A-C2D2-6D14-95D9FB30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D3F53-CE03-552B-CC0E-C3235821B25C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noFill/>
          <a:ln w="28575">
            <a:solidFill>
              <a:srgbClr val="000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000FA0"/>
                </a:solidFill>
              </a:rPr>
              <a:t>Les entrées</a:t>
            </a:r>
            <a:endParaRPr lang="fr-BE" sz="3600" dirty="0">
              <a:solidFill>
                <a:srgbClr val="000FA0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61FF387-4C13-174A-D47B-85EBFDD197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300" y="1798332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6E4381BA-0F37-90C5-ECC7-BF3EE4B271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48" y="3265647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207CC042-E91F-E87A-A80E-BA0DF0152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3699" y="4705671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556FD7B-A011-CCC4-39E5-791E020E2B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798332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Entrée 1</a:t>
            </a:r>
            <a:endParaRPr lang="fr-BE" dirty="0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6719E2E-B4D6-6F46-E363-B26E55E24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265647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Entrée 2</a:t>
            </a:r>
            <a:endParaRPr lang="fr-BE" dirty="0"/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0806818F-621A-9E22-2C44-FB6E50E9A8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4705671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Entrée 3</a:t>
            </a:r>
            <a:endParaRPr lang="fr-BE" dirty="0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7038389-CF82-58BC-F850-3A48E0169B47}"/>
              </a:ext>
            </a:extLst>
          </p:cNvPr>
          <p:cNvCxnSpPr/>
          <p:nvPr/>
        </p:nvCxnSpPr>
        <p:spPr>
          <a:xfrm>
            <a:off x="7969248" y="1360343"/>
            <a:ext cx="0" cy="4320000"/>
          </a:xfrm>
          <a:prstGeom prst="line">
            <a:avLst/>
          </a:prstGeom>
          <a:ln w="38100" cap="flat" cmpd="sng" algn="ctr">
            <a:solidFill>
              <a:srgbClr val="000F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2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0593D86-465D-A2AC-07FC-7B1E8D82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2E8FB6-60E0-CAF1-B9D2-1670C5E7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543AA6-476A-C2D2-6D14-95D9FB30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D3F53-CE03-552B-CC0E-C3235821B25C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noFill/>
          <a:ln w="28575">
            <a:solidFill>
              <a:srgbClr val="000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>
                <a:solidFill>
                  <a:srgbClr val="000FA0"/>
                </a:solidFill>
              </a:rPr>
              <a:t>Les plats</a:t>
            </a:r>
            <a:endParaRPr lang="fr-BE" sz="3600" dirty="0">
              <a:solidFill>
                <a:srgbClr val="000FA0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61FF387-4C13-174A-D47B-85EBFDD197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300" y="1798332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6E4381BA-0F37-90C5-ECC7-BF3EE4B271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48" y="3265647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207CC042-E91F-E87A-A80E-BA0DF0152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3699" y="4705671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556FD7B-A011-CCC4-39E5-791E020E2B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798332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Plat 1</a:t>
            </a:r>
            <a:endParaRPr lang="fr-BE" dirty="0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6719E2E-B4D6-6F46-E363-B26E55E24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265647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Plat 2</a:t>
            </a:r>
            <a:endParaRPr lang="fr-BE" dirty="0"/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0806818F-621A-9E22-2C44-FB6E50E9A8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4705671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Plat 3</a:t>
            </a:r>
            <a:endParaRPr lang="fr-BE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3F9CC05-0146-9553-77DC-D02C77945747}"/>
              </a:ext>
            </a:extLst>
          </p:cNvPr>
          <p:cNvCxnSpPr/>
          <p:nvPr userDrawn="1"/>
        </p:nvCxnSpPr>
        <p:spPr>
          <a:xfrm>
            <a:off x="7969248" y="1360343"/>
            <a:ext cx="0" cy="4320000"/>
          </a:xfrm>
          <a:prstGeom prst="line">
            <a:avLst/>
          </a:prstGeom>
          <a:ln w="38100" cap="flat" cmpd="sng" algn="ctr">
            <a:solidFill>
              <a:srgbClr val="000F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s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0593D86-465D-A2AC-07FC-7B1E8D82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2E8FB6-60E0-CAF1-B9D2-1670C5E7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543AA6-476A-C2D2-6D14-95D9FB30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D3F53-CE03-552B-CC0E-C3235821B25C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noFill/>
          <a:ln w="28575">
            <a:solidFill>
              <a:srgbClr val="000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>
                <a:solidFill>
                  <a:srgbClr val="000FA0"/>
                </a:solidFill>
              </a:rPr>
              <a:t>Les desserts</a:t>
            </a:r>
            <a:endParaRPr lang="fr-BE" sz="3600" dirty="0">
              <a:solidFill>
                <a:srgbClr val="000FA0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61FF387-4C13-174A-D47B-85EBFDD197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300" y="1798332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6E4381BA-0F37-90C5-ECC7-BF3EE4B271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48" y="3265647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207CC042-E91F-E87A-A80E-BA0DF0152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3699" y="4705671"/>
            <a:ext cx="2159000" cy="3841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[Prix]</a:t>
            </a:r>
            <a:endParaRPr lang="fr-BE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556FD7B-A011-CCC4-39E5-791E020E2B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798332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Dessert 1</a:t>
            </a:r>
            <a:endParaRPr lang="fr-BE" dirty="0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6719E2E-B4D6-6F46-E363-B26E55E24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265647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Dessert 2</a:t>
            </a:r>
            <a:endParaRPr lang="fr-BE" dirty="0"/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0806818F-621A-9E22-2C44-FB6E50E9A8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4705671"/>
            <a:ext cx="6840000" cy="555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Dessert 3</a:t>
            </a:r>
            <a:endParaRPr lang="fr-BE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6C18ADE-3705-4BC9-830A-48A36F464DC1}"/>
              </a:ext>
            </a:extLst>
          </p:cNvPr>
          <p:cNvCxnSpPr/>
          <p:nvPr userDrawn="1"/>
        </p:nvCxnSpPr>
        <p:spPr>
          <a:xfrm>
            <a:off x="7969248" y="1360343"/>
            <a:ext cx="0" cy="4320000"/>
          </a:xfrm>
          <a:prstGeom prst="line">
            <a:avLst/>
          </a:prstGeom>
          <a:ln w="38100" cap="flat" cmpd="sng" algn="ctr">
            <a:solidFill>
              <a:srgbClr val="000F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 douloureus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B65773C-C555-6076-2D44-DE49EB6B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07AA2025-BEFB-8847-3B02-E3794260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B084D68-4224-348B-8CC9-576E0305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8FD46B8-CBC9-FADF-1A1C-3B52B3CA3A59}"/>
              </a:ext>
            </a:extLst>
          </p:cNvPr>
          <p:cNvSpPr/>
          <p:nvPr/>
        </p:nvSpPr>
        <p:spPr>
          <a:xfrm>
            <a:off x="952500" y="2886076"/>
            <a:ext cx="10515600" cy="923925"/>
          </a:xfrm>
          <a:prstGeom prst="roundRect">
            <a:avLst/>
          </a:prstGeom>
          <a:noFill/>
          <a:ln w="28575">
            <a:solidFill>
              <a:srgbClr val="000F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fr-FR" sz="3600" dirty="0">
                <a:solidFill>
                  <a:srgbClr val="000FA0"/>
                </a:solidFill>
                <a:latin typeface="+mn-lt"/>
              </a:rPr>
              <a:t>Bon appétit malgré …</a:t>
            </a:r>
            <a:endParaRPr lang="fr-BE" sz="3600" dirty="0">
              <a:solidFill>
                <a:srgbClr val="000FA0"/>
              </a:solidFill>
              <a:latin typeface="+mn-lt"/>
            </a:endParaRPr>
          </a:p>
        </p:txBody>
      </p:sp>
      <p:pic>
        <p:nvPicPr>
          <p:cNvPr id="18" name="Image 17" descr="Piles de pièces d’or">
            <a:extLst>
              <a:ext uri="{FF2B5EF4-FFF2-40B4-BE49-F238E27FC236}">
                <a16:creationId xmlns:a16="http://schemas.microsoft.com/office/drawing/2014/main" id="{4C6C4867-A48C-F811-95A2-3BDA07B57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47" y="2886076"/>
            <a:ext cx="1847851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E820DBF-DC20-3F34-3422-C962823E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89DAB6B-1320-F493-8868-537EFE5B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5948B82-E788-BBC0-C5AC-97F1A0E1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56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8993A49-1F3D-6995-823F-161DD96E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E10265F-DF3F-3AF1-ED20-648DEA0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9490522-7BE1-9EB1-3685-BCD22C0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779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0DD60CC9-3B1C-C587-6F4A-3E1A3B3DB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fr-BE" altLang="fr-FR" dirty="0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EAB34FBD-EA61-2651-4940-A7B0A68F6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E6CA0-4BF7-EA83-99DD-086E06766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E06CF-F2AF-4693-A911-593BE9DB17F2}" type="datetimeFigureOut">
              <a:rPr lang="fr-BE" smtClean="0"/>
              <a:t>08/07/2024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514D4-FFE1-C579-D219-E6DD3942E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A1E95-6DC9-1BB9-2E0F-AB5E23E4B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00CF85-620A-408A-AD2C-56003C03F6BA}" type="slidenum">
              <a:rPr lang="fr-BE" smtClean="0"/>
              <a:t>‹N°›</a:t>
            </a:fld>
            <a:endParaRPr lang="fr-BE"/>
          </a:p>
        </p:txBody>
      </p:sp>
      <p:pic>
        <p:nvPicPr>
          <p:cNvPr id="2055" name="Picture 5" descr="C:\Program Files\Fichiers communs\Microsoft Shared\Clipart\cagcat50\BD08911_.WMF">
            <a:extLst>
              <a:ext uri="{FF2B5EF4-FFF2-40B4-BE49-F238E27FC236}">
                <a16:creationId xmlns:a16="http://schemas.microsoft.com/office/drawing/2014/main" id="{95819EE6-3F1C-1D90-E100-37EE9111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5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rgbClr val="000FA0"/>
          </a:solidFill>
          <a:latin typeface="+mj-lt"/>
          <a:ea typeface="Cambria" panose="02040503050406030204" pitchFamily="18" charset="0"/>
          <a:cs typeface="Cambria" panose="02040503050406030204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FA0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FA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FA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FA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F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1C4CA-51E0-257F-BD6A-9A7B1FBF5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Le Comme chez Soi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13BFA5-4125-90C1-3818-D8AAA1D29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474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E7BB5-D570-FBFD-B102-EFEFA0D1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Comme chez Soi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4BD11-23F0-F094-BDB5-E49D4AD3A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Restaurant étoilé de Bruxelles</a:t>
            </a:r>
          </a:p>
          <a:p>
            <a:r>
              <a:rPr lang="fr-BE" dirty="0"/>
              <a:t>Situé place </a:t>
            </a:r>
            <a:r>
              <a:rPr lang="fr-BE" dirty="0" err="1"/>
              <a:t>Rouppe</a:t>
            </a:r>
            <a:endParaRPr lang="fr-BE" dirty="0"/>
          </a:p>
          <a:p>
            <a:r>
              <a:rPr lang="fr-BE" dirty="0"/>
              <a:t>Réservation souhaitée</a:t>
            </a:r>
          </a:p>
        </p:txBody>
      </p:sp>
    </p:spTree>
    <p:extLst>
      <p:ext uri="{BB962C8B-B14F-4D97-AF65-F5344CB8AC3E}">
        <p14:creationId xmlns:p14="http://schemas.microsoft.com/office/powerpoint/2010/main" val="12315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70163C-55D8-9AD0-1263-886500FC5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50€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4A2074-A697-5789-772C-A63AD365C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35€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AE343-4567-82C5-6737-0733926A2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165€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3282FB-131F-557E-143A-13682AC26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 Filets de sole, mousseline au riesling et aux crevettes grises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CE898DC-2710-7998-2122-38C99D990B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 Mousse de jambon d’Ardenne «Pierre </a:t>
            </a:r>
            <a:r>
              <a:rPr lang="fr-FR" dirty="0" err="1"/>
              <a:t>Wynants</a:t>
            </a:r>
            <a:r>
              <a:rPr lang="fr-FR" dirty="0"/>
              <a:t>»</a:t>
            </a:r>
            <a:endParaRPr lang="fr-B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8B102C6-18CB-C5E8-5130-88F46EC435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Royal </a:t>
            </a:r>
            <a:r>
              <a:rPr lang="fr-FR" dirty="0" err="1"/>
              <a:t>Belgian</a:t>
            </a:r>
            <a:r>
              <a:rPr lang="fr-FR" dirty="0"/>
              <a:t> caviar «</a:t>
            </a:r>
            <a:r>
              <a:rPr lang="fr-FR" dirty="0" err="1"/>
              <a:t>Oscietra</a:t>
            </a:r>
            <a:r>
              <a:rPr lang="fr-FR" dirty="0"/>
              <a:t>» Sélection spéciale Comme chez Soi (50 gr)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04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E9D98C-9374-F35A-A38A-1585B29D0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65€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D2980C-61CC-02CD-7BD4-60F18E235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BE" dirty="0"/>
              <a:t>185€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8B80A4-8E94-65D4-27F8-67834C2CD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75€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32234F-A31F-268A-DF1F-83DB661D5E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Filets de sole, mousseline au riesling et aux crevettes grises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89E6E6-0665-C955-8EAE-B36E96C22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Moelleux de plates de Florenville au crabe, crevettes grises et Royal </a:t>
            </a:r>
            <a:r>
              <a:rPr lang="fr-FR" dirty="0" err="1"/>
              <a:t>Belgian</a:t>
            </a:r>
            <a:r>
              <a:rPr lang="fr-FR" dirty="0"/>
              <a:t> caviar</a:t>
            </a:r>
            <a:endParaRPr lang="fr-BE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4316DA-DFD9-03D8-06B6-2B2661D647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 Suprême de pigeon de Vendée, boudin de cuisses, pistache, girolles, crème d’ail confite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187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790253"/>
      </p:ext>
    </p:extLst>
  </p:cSld>
  <p:clrMapOvr>
    <a:masterClrMapping/>
  </p:clrMapOvr>
</p:sld>
</file>

<file path=ppt/theme/theme1.xml><?xml version="1.0" encoding="utf-8"?>
<a:theme xmlns:a="http://schemas.openxmlformats.org/drawingml/2006/main" name="Restau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tau" id="{99743AD2-A9A2-4782-AEEC-8584598D1EF1}" vid="{0C05B759-D263-4419-9858-E3C2C66D5A6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Restau</Template>
  <TotalTime>0</TotalTime>
  <Words>108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Cambria</vt:lpstr>
      <vt:lpstr>Times New Roman</vt:lpstr>
      <vt:lpstr>Restau</vt:lpstr>
      <vt:lpstr>Le Comme chez Soi</vt:lpstr>
      <vt:lpstr>Le Comme chez Soi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Lambert</dc:creator>
  <cp:lastModifiedBy>Joel Lambert</cp:lastModifiedBy>
  <cp:revision>1</cp:revision>
  <dcterms:created xsi:type="dcterms:W3CDTF">2024-07-08T14:50:24Z</dcterms:created>
  <dcterms:modified xsi:type="dcterms:W3CDTF">2024-07-08T15:25:35Z</dcterms:modified>
</cp:coreProperties>
</file>